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77" r:id="rId1"/>
  </p:sldMasterIdLst>
  <p:notesMasterIdLst>
    <p:notesMasterId r:id="rId23"/>
  </p:notesMasterIdLst>
  <p:sldIdLst>
    <p:sldId id="298" r:id="rId2"/>
    <p:sldId id="284" r:id="rId3"/>
    <p:sldId id="257" r:id="rId4"/>
    <p:sldId id="258" r:id="rId5"/>
    <p:sldId id="260" r:id="rId6"/>
    <p:sldId id="300" r:id="rId7"/>
    <p:sldId id="275" r:id="rId8"/>
    <p:sldId id="301" r:id="rId9"/>
    <p:sldId id="299" r:id="rId10"/>
    <p:sldId id="302" r:id="rId11"/>
    <p:sldId id="303" r:id="rId12"/>
    <p:sldId id="304" r:id="rId13"/>
    <p:sldId id="305" r:id="rId14"/>
    <p:sldId id="306" r:id="rId15"/>
    <p:sldId id="307" r:id="rId16"/>
    <p:sldId id="308" r:id="rId17"/>
    <p:sldId id="309" r:id="rId18"/>
    <p:sldId id="310" r:id="rId19"/>
    <p:sldId id="311" r:id="rId20"/>
    <p:sldId id="312" r:id="rId21"/>
    <p:sldId id="313" r:id="rId22"/>
  </p:sldIdLst>
  <p:sldSz cx="9144000" cy="6858000" type="screen4x3"/>
  <p:notesSz cx="6858000" cy="9144000"/>
  <p:embeddedFontLst>
    <p:embeddedFont>
      <p:font typeface="Wingdings 2" panose="05020102010507070707" pitchFamily="18" charset="2"/>
      <p:regular r:id="rId24"/>
    </p:embeddedFont>
    <p:embeddedFont>
      <p:font typeface="Franklin Gothic Medium" panose="020B0603020102020204" pitchFamily="34" charset="0"/>
      <p:regular r:id="rId25"/>
      <p:italic r:id="rId26"/>
    </p:embeddedFont>
    <p:embeddedFont>
      <p:font typeface="Cooper Black" panose="0208090404030B020404" pitchFamily="18" charset="0"/>
      <p:regular r:id="rId27"/>
    </p:embeddedFont>
    <p:embeddedFont>
      <p:font typeface="Franklin Gothic Book" panose="020B0503020102020204" pitchFamily="34" charset="0"/>
      <p:regular r:id="rId28"/>
      <p:italic r:id="rId29"/>
    </p:embeddedFont>
  </p:embeddedFontLst>
  <p:defaultTextStyle>
    <a:defPPr>
      <a:defRPr lang="it-IT"/>
    </a:defPPr>
    <a:lvl1pPr algn="ctr" rtl="0" fontAlgn="base">
      <a:spcBef>
        <a:spcPct val="0"/>
      </a:spcBef>
      <a:spcAft>
        <a:spcPct val="0"/>
      </a:spcAft>
      <a:defRPr sz="2400" kern="1200">
        <a:solidFill>
          <a:schemeClr val="tx1"/>
        </a:solidFill>
        <a:latin typeface="Times New Roman" pitchFamily="18" charset="0"/>
        <a:ea typeface="+mn-ea"/>
        <a:cs typeface="+mn-cs"/>
      </a:defRPr>
    </a:lvl1pPr>
    <a:lvl2pPr marL="457200" algn="ctr" rtl="0" fontAlgn="base">
      <a:spcBef>
        <a:spcPct val="0"/>
      </a:spcBef>
      <a:spcAft>
        <a:spcPct val="0"/>
      </a:spcAft>
      <a:defRPr sz="2400" kern="1200">
        <a:solidFill>
          <a:schemeClr val="tx1"/>
        </a:solidFill>
        <a:latin typeface="Times New Roman" pitchFamily="18" charset="0"/>
        <a:ea typeface="+mn-ea"/>
        <a:cs typeface="+mn-cs"/>
      </a:defRPr>
    </a:lvl2pPr>
    <a:lvl3pPr marL="914400" algn="ctr" rtl="0" fontAlgn="base">
      <a:spcBef>
        <a:spcPct val="0"/>
      </a:spcBef>
      <a:spcAft>
        <a:spcPct val="0"/>
      </a:spcAft>
      <a:defRPr sz="2400" kern="1200">
        <a:solidFill>
          <a:schemeClr val="tx1"/>
        </a:solidFill>
        <a:latin typeface="Times New Roman" pitchFamily="18" charset="0"/>
        <a:ea typeface="+mn-ea"/>
        <a:cs typeface="+mn-cs"/>
      </a:defRPr>
    </a:lvl3pPr>
    <a:lvl4pPr marL="1371600" algn="ctr" rtl="0" fontAlgn="base">
      <a:spcBef>
        <a:spcPct val="0"/>
      </a:spcBef>
      <a:spcAft>
        <a:spcPct val="0"/>
      </a:spcAft>
      <a:defRPr sz="2400" kern="1200">
        <a:solidFill>
          <a:schemeClr val="tx1"/>
        </a:solidFill>
        <a:latin typeface="Times New Roman" pitchFamily="18" charset="0"/>
        <a:ea typeface="+mn-ea"/>
        <a:cs typeface="+mn-cs"/>
      </a:defRPr>
    </a:lvl4pPr>
    <a:lvl5pPr marL="1828800" algn="ctr"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33CCFF"/>
    <a:srgbClr val="CCFFFF"/>
    <a:srgbClr val="006600"/>
    <a:srgbClr val="339966"/>
    <a:srgbClr val="00CC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615"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39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2.fntdata"/><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fntdata"/><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font" Target="fonts/font5.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4.fntdata"/><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it-IT"/>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it-IT"/>
          </a:p>
        </p:txBody>
      </p:sp>
      <p:sp>
        <p:nvSpPr>
          <p:cNvPr id="225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it-IT"/>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AED0B80-C8B3-4B35-851F-5722D9D1F044}" type="slidenum">
              <a:rPr lang="it-IT"/>
              <a:pPr>
                <a:defRPr/>
              </a:pPr>
              <a:t>‹N›</a:t>
            </a:fld>
            <a:endParaRPr lang="it-IT"/>
          </a:p>
        </p:txBody>
      </p:sp>
    </p:spTree>
    <p:extLst>
      <p:ext uri="{BB962C8B-B14F-4D97-AF65-F5344CB8AC3E}">
        <p14:creationId xmlns:p14="http://schemas.microsoft.com/office/powerpoint/2010/main" val="2441992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pPr>
              <a:defRPr/>
            </a:pPr>
            <a:fld id="{7AED0B80-C8B3-4B35-851F-5722D9D1F044}" type="slidenum">
              <a:rPr lang="it-IT" smtClean="0"/>
              <a:pPr>
                <a:defRPr/>
              </a:pPr>
              <a:t>11</a:t>
            </a:fld>
            <a:endParaRPr lang="it-I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smtClean="0"/>
              <a:t> </a:t>
            </a:r>
            <a:endParaRPr lang="it-IT" dirty="0"/>
          </a:p>
        </p:txBody>
      </p:sp>
      <p:sp>
        <p:nvSpPr>
          <p:cNvPr id="4" name="Segnaposto numero diapositiva 3"/>
          <p:cNvSpPr>
            <a:spLocks noGrp="1"/>
          </p:cNvSpPr>
          <p:nvPr>
            <p:ph type="sldNum" sz="quarter" idx="10"/>
          </p:nvPr>
        </p:nvSpPr>
        <p:spPr/>
        <p:txBody>
          <a:bodyPr/>
          <a:lstStyle/>
          <a:p>
            <a:pPr>
              <a:defRPr/>
            </a:pPr>
            <a:fld id="{7AED0B80-C8B3-4B35-851F-5722D9D1F044}" type="slidenum">
              <a:rPr lang="it-IT" smtClean="0"/>
              <a:pPr>
                <a:defRPr/>
              </a:pPr>
              <a:t>20</a:t>
            </a:fld>
            <a:endParaRPr lang="it-IT"/>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smtClean="0"/>
              <a:t> </a:t>
            </a:r>
            <a:endParaRPr lang="it-IT" dirty="0"/>
          </a:p>
        </p:txBody>
      </p:sp>
      <p:sp>
        <p:nvSpPr>
          <p:cNvPr id="4" name="Segnaposto numero diapositiva 3"/>
          <p:cNvSpPr>
            <a:spLocks noGrp="1"/>
          </p:cNvSpPr>
          <p:nvPr>
            <p:ph type="sldNum" sz="quarter" idx="10"/>
          </p:nvPr>
        </p:nvSpPr>
        <p:spPr/>
        <p:txBody>
          <a:bodyPr/>
          <a:lstStyle/>
          <a:p>
            <a:pPr>
              <a:defRPr/>
            </a:pPr>
            <a:fld id="{7AED0B80-C8B3-4B35-851F-5722D9D1F044}" type="slidenum">
              <a:rPr lang="it-IT" smtClean="0"/>
              <a:pPr>
                <a:defRPr/>
              </a:pPr>
              <a:t>21</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pPr>
              <a:defRPr/>
            </a:pPr>
            <a:fld id="{7AED0B80-C8B3-4B35-851F-5722D9D1F044}" type="slidenum">
              <a:rPr lang="it-IT" smtClean="0"/>
              <a:pPr>
                <a:defRPr/>
              </a:pPr>
              <a:t>12</a:t>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pPr>
              <a:defRPr/>
            </a:pPr>
            <a:fld id="{7AED0B80-C8B3-4B35-851F-5722D9D1F044}" type="slidenum">
              <a:rPr lang="it-IT" smtClean="0"/>
              <a:pPr>
                <a:defRPr/>
              </a:pPr>
              <a:t>13</a:t>
            </a:fld>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pPr>
              <a:defRPr/>
            </a:pPr>
            <a:fld id="{7AED0B80-C8B3-4B35-851F-5722D9D1F044}" type="slidenum">
              <a:rPr lang="it-IT" smtClean="0"/>
              <a:pPr>
                <a:defRPr/>
              </a:pPr>
              <a:t>14</a:t>
            </a:fld>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pPr>
              <a:defRPr/>
            </a:pPr>
            <a:fld id="{7AED0B80-C8B3-4B35-851F-5722D9D1F044}" type="slidenum">
              <a:rPr lang="it-IT" smtClean="0"/>
              <a:pPr>
                <a:defRPr/>
              </a:pPr>
              <a:t>15</a:t>
            </a:fld>
            <a:endParaRPr 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 </a:t>
            </a:r>
            <a:endParaRPr lang="it-IT" dirty="0"/>
          </a:p>
        </p:txBody>
      </p:sp>
      <p:sp>
        <p:nvSpPr>
          <p:cNvPr id="4" name="Segnaposto numero diapositiva 3"/>
          <p:cNvSpPr>
            <a:spLocks noGrp="1"/>
          </p:cNvSpPr>
          <p:nvPr>
            <p:ph type="sldNum" sz="quarter" idx="10"/>
          </p:nvPr>
        </p:nvSpPr>
        <p:spPr/>
        <p:txBody>
          <a:bodyPr/>
          <a:lstStyle/>
          <a:p>
            <a:pPr>
              <a:defRPr/>
            </a:pPr>
            <a:fld id="{7AED0B80-C8B3-4B35-851F-5722D9D1F044}" type="slidenum">
              <a:rPr lang="it-IT" smtClean="0"/>
              <a:pPr>
                <a:defRPr/>
              </a:pPr>
              <a:t>16</a:t>
            </a:fld>
            <a:endParaRPr 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smtClean="0"/>
              <a:t> </a:t>
            </a:r>
            <a:endParaRPr lang="it-IT" dirty="0"/>
          </a:p>
        </p:txBody>
      </p:sp>
      <p:sp>
        <p:nvSpPr>
          <p:cNvPr id="4" name="Segnaposto numero diapositiva 3"/>
          <p:cNvSpPr>
            <a:spLocks noGrp="1"/>
          </p:cNvSpPr>
          <p:nvPr>
            <p:ph type="sldNum" sz="quarter" idx="10"/>
          </p:nvPr>
        </p:nvSpPr>
        <p:spPr/>
        <p:txBody>
          <a:bodyPr/>
          <a:lstStyle/>
          <a:p>
            <a:pPr>
              <a:defRPr/>
            </a:pPr>
            <a:fld id="{7AED0B80-C8B3-4B35-851F-5722D9D1F044}" type="slidenum">
              <a:rPr lang="it-IT" smtClean="0"/>
              <a:pPr>
                <a:defRPr/>
              </a:pPr>
              <a:t>17</a:t>
            </a:fld>
            <a:endParaRPr 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smtClean="0"/>
              <a:t> </a:t>
            </a:r>
            <a:endParaRPr lang="it-IT" dirty="0"/>
          </a:p>
        </p:txBody>
      </p:sp>
      <p:sp>
        <p:nvSpPr>
          <p:cNvPr id="4" name="Segnaposto numero diapositiva 3"/>
          <p:cNvSpPr>
            <a:spLocks noGrp="1"/>
          </p:cNvSpPr>
          <p:nvPr>
            <p:ph type="sldNum" sz="quarter" idx="10"/>
          </p:nvPr>
        </p:nvSpPr>
        <p:spPr/>
        <p:txBody>
          <a:bodyPr/>
          <a:lstStyle/>
          <a:p>
            <a:pPr>
              <a:defRPr/>
            </a:pPr>
            <a:fld id="{7AED0B80-C8B3-4B35-851F-5722D9D1F044}" type="slidenum">
              <a:rPr lang="it-IT" smtClean="0"/>
              <a:pPr>
                <a:defRPr/>
              </a:pPr>
              <a:t>18</a:t>
            </a:fld>
            <a:endParaRPr 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smtClean="0"/>
              <a:t> </a:t>
            </a:r>
            <a:endParaRPr lang="it-IT" dirty="0"/>
          </a:p>
        </p:txBody>
      </p:sp>
      <p:sp>
        <p:nvSpPr>
          <p:cNvPr id="4" name="Segnaposto numero diapositiva 3"/>
          <p:cNvSpPr>
            <a:spLocks noGrp="1"/>
          </p:cNvSpPr>
          <p:nvPr>
            <p:ph type="sldNum" sz="quarter" idx="10"/>
          </p:nvPr>
        </p:nvSpPr>
        <p:spPr/>
        <p:txBody>
          <a:bodyPr/>
          <a:lstStyle/>
          <a:p>
            <a:pPr>
              <a:defRPr/>
            </a:pPr>
            <a:fld id="{7AED0B80-C8B3-4B35-851F-5722D9D1F044}" type="slidenum">
              <a:rPr lang="it-IT" smtClean="0"/>
              <a:pPr>
                <a:defRPr/>
              </a:pPr>
              <a:t>19</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Connettore 1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olo 28"/>
          <p:cNvSpPr>
            <a:spLocks noGrp="1"/>
          </p:cNvSpPr>
          <p:nvPr>
            <p:ph type="ctrTitle"/>
          </p:nvPr>
        </p:nvSpPr>
        <p:spPr>
          <a:xfrm>
            <a:off x="381000" y="4853411"/>
            <a:ext cx="8458200" cy="1222375"/>
          </a:xfrm>
        </p:spPr>
        <p:txBody>
          <a:bodyPr anchor="t"/>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16" name="Segnaposto data 15"/>
          <p:cNvSpPr>
            <a:spLocks noGrp="1"/>
          </p:cNvSpPr>
          <p:nvPr>
            <p:ph type="dt" sz="half" idx="10"/>
          </p:nvPr>
        </p:nvSpPr>
        <p:spPr/>
        <p:txBody>
          <a:bodyPr/>
          <a:lstStyle/>
          <a:p>
            <a:pPr>
              <a:defRPr/>
            </a:pPr>
            <a:endParaRPr lang="it-IT"/>
          </a:p>
        </p:txBody>
      </p:sp>
      <p:sp>
        <p:nvSpPr>
          <p:cNvPr id="2" name="Segnaposto piè di pagina 1"/>
          <p:cNvSpPr>
            <a:spLocks noGrp="1"/>
          </p:cNvSpPr>
          <p:nvPr>
            <p:ph type="ftr" sz="quarter" idx="11"/>
          </p:nvPr>
        </p:nvSpPr>
        <p:spPr/>
        <p:txBody>
          <a:bodyPr/>
          <a:lstStyle/>
          <a:p>
            <a:pPr>
              <a:defRPr/>
            </a:pPr>
            <a:endParaRPr lang="it-IT"/>
          </a:p>
        </p:txBody>
      </p:sp>
      <p:sp>
        <p:nvSpPr>
          <p:cNvPr id="15" name="Segnaposto numero diapositiva 14"/>
          <p:cNvSpPr>
            <a:spLocks noGrp="1"/>
          </p:cNvSpPr>
          <p:nvPr>
            <p:ph type="sldNum" sz="quarter" idx="12"/>
          </p:nvPr>
        </p:nvSpPr>
        <p:spPr>
          <a:xfrm>
            <a:off x="8229600" y="6473952"/>
            <a:ext cx="758952" cy="246888"/>
          </a:xfrm>
        </p:spPr>
        <p:txBody>
          <a:bodyPr/>
          <a:lstStyle/>
          <a:p>
            <a:pPr>
              <a:defRPr/>
            </a:pPr>
            <a:fld id="{71D97B1E-BAE1-4B14-B8E4-7446195ADD7C}"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pPr>
              <a:defRPr/>
            </a:pPr>
            <a:endParaRPr lang="it-IT"/>
          </a:p>
        </p:txBody>
      </p:sp>
      <p:sp>
        <p:nvSpPr>
          <p:cNvPr id="5" name="Segnaposto piè di pagina 4"/>
          <p:cNvSpPr>
            <a:spLocks noGrp="1"/>
          </p:cNvSpPr>
          <p:nvPr>
            <p:ph type="ftr" sz="quarter" idx="11"/>
          </p:nvPr>
        </p:nvSpPr>
        <p:spPr/>
        <p:txBody>
          <a:bodyPr/>
          <a:lstStyle/>
          <a:p>
            <a:pPr>
              <a:defRPr/>
            </a:pPr>
            <a:endParaRPr lang="it-IT"/>
          </a:p>
        </p:txBody>
      </p:sp>
      <p:sp>
        <p:nvSpPr>
          <p:cNvPr id="6" name="Segnaposto numero diapositiva 5"/>
          <p:cNvSpPr>
            <a:spLocks noGrp="1"/>
          </p:cNvSpPr>
          <p:nvPr>
            <p:ph type="sldNum" sz="quarter" idx="12"/>
          </p:nvPr>
        </p:nvSpPr>
        <p:spPr/>
        <p:txBody>
          <a:bodyPr/>
          <a:lstStyle/>
          <a:p>
            <a:pPr>
              <a:defRPr/>
            </a:pPr>
            <a:fld id="{65A29178-66C3-4D47-A944-7643C8267AA1}"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58000" y="549276"/>
            <a:ext cx="18288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549276"/>
            <a:ext cx="62484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pPr>
              <a:defRPr/>
            </a:pPr>
            <a:endParaRPr lang="it-IT"/>
          </a:p>
        </p:txBody>
      </p:sp>
      <p:sp>
        <p:nvSpPr>
          <p:cNvPr id="5" name="Segnaposto piè di pagina 4"/>
          <p:cNvSpPr>
            <a:spLocks noGrp="1"/>
          </p:cNvSpPr>
          <p:nvPr>
            <p:ph type="ftr" sz="quarter" idx="11"/>
          </p:nvPr>
        </p:nvSpPr>
        <p:spPr/>
        <p:txBody>
          <a:bodyPr/>
          <a:lstStyle/>
          <a:p>
            <a:pPr>
              <a:defRPr/>
            </a:pPr>
            <a:endParaRPr lang="it-IT"/>
          </a:p>
        </p:txBody>
      </p:sp>
      <p:sp>
        <p:nvSpPr>
          <p:cNvPr id="6" name="Segnaposto numero diapositiva 5"/>
          <p:cNvSpPr>
            <a:spLocks noGrp="1"/>
          </p:cNvSpPr>
          <p:nvPr>
            <p:ph type="sldNum" sz="quarter" idx="12"/>
          </p:nvPr>
        </p:nvSpPr>
        <p:spPr/>
        <p:txBody>
          <a:bodyPr/>
          <a:lstStyle/>
          <a:p>
            <a:pPr>
              <a:defRPr/>
            </a:pPr>
            <a:fld id="{966AC791-7558-4A5D-9C10-30F8132CDE3A}"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olo, test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685800" y="609600"/>
            <a:ext cx="7772400" cy="1143000"/>
          </a:xfrm>
        </p:spPr>
        <p:txBody>
          <a:bodyPr/>
          <a:lstStyle/>
          <a:p>
            <a:r>
              <a:rPr lang="it-IT" smtClean="0"/>
              <a:t>Fare clic per modificare lo stile del titolo</a:t>
            </a:r>
            <a:endParaRPr lang="it-IT"/>
          </a:p>
        </p:txBody>
      </p:sp>
      <p:sp>
        <p:nvSpPr>
          <p:cNvPr id="3" name="Segnaposto testo 2"/>
          <p:cNvSpPr>
            <a:spLocks noGrp="1"/>
          </p:cNvSpPr>
          <p:nvPr>
            <p:ph type="body" sz="half" idx="1"/>
          </p:nvPr>
        </p:nvSpPr>
        <p:spPr>
          <a:xfrm>
            <a:off x="685800" y="1981200"/>
            <a:ext cx="3810000" cy="41148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981200"/>
            <a:ext cx="3810000" cy="41148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C783FD60-7B62-406A-B585-E3869D8E751A}" type="slidenum">
              <a:rPr lang="it-IT"/>
              <a:pPr>
                <a:defRPr/>
              </a:pPr>
              <a:t>‹N›</a:t>
            </a:fld>
            <a:endParaRPr lang="it-IT"/>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2" name="Titolo 21"/>
          <p:cNvSpPr>
            <a:spLocks noGrp="1"/>
          </p:cNvSpPr>
          <p:nvPr>
            <p:ph type="title"/>
          </p:nvPr>
        </p:nvSpPr>
        <p:spPr/>
        <p:txBody>
          <a:bodyPr/>
          <a:lstStyle/>
          <a:p>
            <a:r>
              <a:rPr kumimoji="0" lang="it-IT" smtClean="0"/>
              <a:t>Fare clic per modificare lo stile del titolo</a:t>
            </a:r>
            <a:endParaRPr kumimoji="0" lang="en-US"/>
          </a:p>
        </p:txBody>
      </p:sp>
      <p:sp>
        <p:nvSpPr>
          <p:cNvPr id="27" name="Segnaposto contenuto 26"/>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5" name="Segnaposto data 24"/>
          <p:cNvSpPr>
            <a:spLocks noGrp="1"/>
          </p:cNvSpPr>
          <p:nvPr>
            <p:ph type="dt" sz="half" idx="10"/>
          </p:nvPr>
        </p:nvSpPr>
        <p:spPr/>
        <p:txBody>
          <a:bodyPr/>
          <a:lstStyle/>
          <a:p>
            <a:pPr>
              <a:defRPr/>
            </a:pPr>
            <a:endParaRPr lang="it-IT"/>
          </a:p>
        </p:txBody>
      </p:sp>
      <p:sp>
        <p:nvSpPr>
          <p:cNvPr id="19" name="Segnaposto piè di pagina 18"/>
          <p:cNvSpPr>
            <a:spLocks noGrp="1"/>
          </p:cNvSpPr>
          <p:nvPr>
            <p:ph type="ftr" sz="quarter" idx="11"/>
          </p:nvPr>
        </p:nvSpPr>
        <p:spPr>
          <a:xfrm>
            <a:off x="3581400" y="76200"/>
            <a:ext cx="2895600" cy="288925"/>
          </a:xfrm>
        </p:spPr>
        <p:txBody>
          <a:bodyPr/>
          <a:lstStyle/>
          <a:p>
            <a:pPr>
              <a:defRPr/>
            </a:pPr>
            <a:endParaRPr lang="it-IT"/>
          </a:p>
        </p:txBody>
      </p:sp>
      <p:sp>
        <p:nvSpPr>
          <p:cNvPr id="16" name="Segnaposto numero diapositiva 15"/>
          <p:cNvSpPr>
            <a:spLocks noGrp="1"/>
          </p:cNvSpPr>
          <p:nvPr>
            <p:ph type="sldNum" sz="quarter" idx="12"/>
          </p:nvPr>
        </p:nvSpPr>
        <p:spPr>
          <a:xfrm>
            <a:off x="8229600" y="6473952"/>
            <a:ext cx="758952" cy="246888"/>
          </a:xfrm>
        </p:spPr>
        <p:txBody>
          <a:bodyPr/>
          <a:lstStyle/>
          <a:p>
            <a:pPr>
              <a:defRPr/>
            </a:pPr>
            <a:fld id="{25731087-D17D-47FB-9D8B-9557460F2D5D}"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3">
        <a:schemeClr val="bg2"/>
      </p:bgRef>
    </p:bg>
    <p:spTree>
      <p:nvGrpSpPr>
        <p:cNvPr id="1" name=""/>
        <p:cNvGrpSpPr/>
        <p:nvPr/>
      </p:nvGrpSpPr>
      <p:grpSpPr>
        <a:xfrm>
          <a:off x="0" y="0"/>
          <a:ext cx="0" cy="0"/>
          <a:chOff x="0" y="0"/>
          <a:chExt cx="0" cy="0"/>
        </a:xfrm>
      </p:grpSpPr>
      <p:sp>
        <p:nvSpPr>
          <p:cNvPr id="7" name="Connettore 1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egnaposto testo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19" name="Segnaposto data 18"/>
          <p:cNvSpPr>
            <a:spLocks noGrp="1"/>
          </p:cNvSpPr>
          <p:nvPr>
            <p:ph type="dt" sz="half" idx="10"/>
          </p:nvPr>
        </p:nvSpPr>
        <p:spPr/>
        <p:txBody>
          <a:bodyPr/>
          <a:lstStyle/>
          <a:p>
            <a:pPr>
              <a:defRPr/>
            </a:pPr>
            <a:endParaRPr lang="it-IT"/>
          </a:p>
        </p:txBody>
      </p:sp>
      <p:sp>
        <p:nvSpPr>
          <p:cNvPr id="11" name="Segnaposto piè di pagina 10"/>
          <p:cNvSpPr>
            <a:spLocks noGrp="1"/>
          </p:cNvSpPr>
          <p:nvPr>
            <p:ph type="ftr" sz="quarter" idx="11"/>
          </p:nvPr>
        </p:nvSpPr>
        <p:spPr/>
        <p:txBody>
          <a:bodyPr/>
          <a:lstStyle/>
          <a:p>
            <a:pPr>
              <a:defRPr/>
            </a:pPr>
            <a:endParaRPr lang="it-IT"/>
          </a:p>
        </p:txBody>
      </p:sp>
      <p:sp>
        <p:nvSpPr>
          <p:cNvPr id="16" name="Segnaposto numero diapositiva 15"/>
          <p:cNvSpPr>
            <a:spLocks noGrp="1"/>
          </p:cNvSpPr>
          <p:nvPr>
            <p:ph type="sldNum" sz="quarter" idx="12"/>
          </p:nvPr>
        </p:nvSpPr>
        <p:spPr/>
        <p:txBody>
          <a:bodyPr/>
          <a:lstStyle/>
          <a:p>
            <a:pPr>
              <a:defRPr/>
            </a:pPr>
            <a:fld id="{F2C456D9-BD51-41FF-9BA4-B2F11254A92C}" type="slidenum">
              <a:rPr lang="it-IT" smtClean="0"/>
              <a:pPr>
                <a:defRPr/>
              </a:pPr>
              <a:t>‹N›</a:t>
            </a:fld>
            <a:endParaRPr lang="it-IT"/>
          </a:p>
        </p:txBody>
      </p:sp>
      <p:sp>
        <p:nvSpPr>
          <p:cNvPr id="8" name="Titolo 7"/>
          <p:cNvSpPr>
            <a:spLocks noGrp="1"/>
          </p:cNvSpPr>
          <p:nvPr>
            <p:ph type="title"/>
          </p:nvPr>
        </p:nvSpPr>
        <p:spPr>
          <a:xfrm>
            <a:off x="180475" y="2947085"/>
            <a:ext cx="8686800" cy="1184825"/>
          </a:xfrm>
        </p:spPr>
        <p:txBody>
          <a:bodyPr rtlCol="0" anchor="t"/>
          <a:lstStyle>
            <a:lvl1pPr algn="r">
              <a:defRPr/>
            </a:lvl1pPr>
          </a:lstStyle>
          <a:p>
            <a:r>
              <a:rPr kumimoji="0" lang="it-IT" smtClean="0"/>
              <a:t>Fare clic per modificare lo stile del titolo</a:t>
            </a:r>
            <a:endParaRPr kumimoji="0" lang="en-US"/>
          </a:p>
        </p:txBody>
      </p:sp>
    </p:spTree>
  </p:cSld>
  <p:clrMapOvr>
    <a:overrideClrMapping bg1="dk1" tx1="lt1" bg2="dk2" tx2="lt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0" name="Titolo 19"/>
          <p:cNvSpPr>
            <a:spLocks noGrp="1"/>
          </p:cNvSpPr>
          <p:nvPr>
            <p:ph type="title"/>
          </p:nvPr>
        </p:nvSpPr>
        <p:spPr>
          <a:xfrm>
            <a:off x="301752" y="457200"/>
            <a:ext cx="8686800" cy="841248"/>
          </a:xfrm>
        </p:spPr>
        <p:txBody>
          <a:bodyPr/>
          <a:lstStyle/>
          <a:p>
            <a:r>
              <a:rPr kumimoji="0" lang="it-IT" smtClean="0"/>
              <a:t>Fare clic per modificare lo stile del titolo</a:t>
            </a:r>
            <a:endParaRPr kumimoji="0" lang="en-US"/>
          </a:p>
        </p:txBody>
      </p:sp>
      <p:sp>
        <p:nvSpPr>
          <p:cNvPr id="14" name="Segnaposto contenuto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1" name="Segnaposto data 20"/>
          <p:cNvSpPr>
            <a:spLocks noGrp="1"/>
          </p:cNvSpPr>
          <p:nvPr>
            <p:ph type="dt" sz="half" idx="10"/>
          </p:nvPr>
        </p:nvSpPr>
        <p:spPr/>
        <p:txBody>
          <a:bodyPr/>
          <a:lstStyle/>
          <a:p>
            <a:pPr>
              <a:defRPr/>
            </a:pPr>
            <a:endParaRPr lang="it-IT"/>
          </a:p>
        </p:txBody>
      </p:sp>
      <p:sp>
        <p:nvSpPr>
          <p:cNvPr id="10" name="Segnaposto piè di pagina 9"/>
          <p:cNvSpPr>
            <a:spLocks noGrp="1"/>
          </p:cNvSpPr>
          <p:nvPr>
            <p:ph type="ftr" sz="quarter" idx="11"/>
          </p:nvPr>
        </p:nvSpPr>
        <p:spPr/>
        <p:txBody>
          <a:bodyPr/>
          <a:lstStyle/>
          <a:p>
            <a:pPr>
              <a:defRPr/>
            </a:pPr>
            <a:endParaRPr lang="it-IT"/>
          </a:p>
        </p:txBody>
      </p:sp>
      <p:sp>
        <p:nvSpPr>
          <p:cNvPr id="31" name="Segnaposto numero diapositiva 30"/>
          <p:cNvSpPr>
            <a:spLocks noGrp="1"/>
          </p:cNvSpPr>
          <p:nvPr>
            <p:ph type="sldNum" sz="quarter" idx="12"/>
          </p:nvPr>
        </p:nvSpPr>
        <p:spPr/>
        <p:txBody>
          <a:bodyPr/>
          <a:lstStyle/>
          <a:p>
            <a:pPr>
              <a:defRPr/>
            </a:pPr>
            <a:fld id="{DAC60851-E049-48FA-AEAC-B4AF0421127A}"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9" name="Titolo 28"/>
          <p:cNvSpPr>
            <a:spLocks noGrp="1"/>
          </p:cNvSpPr>
          <p:nvPr>
            <p:ph type="title"/>
          </p:nvPr>
        </p:nvSpPr>
        <p:spPr>
          <a:xfrm>
            <a:off x="304800" y="5410200"/>
            <a:ext cx="8610600" cy="882650"/>
          </a:xfrm>
        </p:spPr>
        <p:txBody>
          <a:bodyPr anchor="ctr"/>
          <a:lstStyle>
            <a:lvl1pPr>
              <a:defRPr/>
            </a:lvl1p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25" name="Segnaposto testo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contenuto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8" name="Segnaposto contenuto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0" name="Segnaposto data 9"/>
          <p:cNvSpPr>
            <a:spLocks noGrp="1"/>
          </p:cNvSpPr>
          <p:nvPr>
            <p:ph type="dt" sz="half" idx="10"/>
          </p:nvPr>
        </p:nvSpPr>
        <p:spPr/>
        <p:txBody>
          <a:bodyPr/>
          <a:lstStyle/>
          <a:p>
            <a:pPr>
              <a:defRPr/>
            </a:pPr>
            <a:endParaRPr lang="it-IT"/>
          </a:p>
        </p:txBody>
      </p:sp>
      <p:sp>
        <p:nvSpPr>
          <p:cNvPr id="6" name="Segnaposto piè di pagina 5"/>
          <p:cNvSpPr>
            <a:spLocks noGrp="1"/>
          </p:cNvSpPr>
          <p:nvPr>
            <p:ph type="ftr" sz="quarter" idx="11"/>
          </p:nvPr>
        </p:nvSpPr>
        <p:spPr/>
        <p:txBody>
          <a:bodyPr/>
          <a:lstStyle/>
          <a:p>
            <a:pPr>
              <a:defRPr/>
            </a:pPr>
            <a:endParaRPr lang="it-IT"/>
          </a:p>
        </p:txBody>
      </p:sp>
      <p:sp>
        <p:nvSpPr>
          <p:cNvPr id="7" name="Segnaposto numero diapositiva 6"/>
          <p:cNvSpPr>
            <a:spLocks noGrp="1"/>
          </p:cNvSpPr>
          <p:nvPr>
            <p:ph type="sldNum" sz="quarter" idx="12"/>
          </p:nvPr>
        </p:nvSpPr>
        <p:spPr>
          <a:xfrm>
            <a:off x="8229600" y="6477000"/>
            <a:ext cx="762000" cy="246888"/>
          </a:xfrm>
        </p:spPr>
        <p:txBody>
          <a:bodyPr/>
          <a:lstStyle/>
          <a:p>
            <a:pPr>
              <a:defRPr/>
            </a:pPr>
            <a:fld id="{3C0FD473-8E08-4F70-8AA9-4AF0A8E17908}" type="slidenum">
              <a:rPr lang="it-IT" smtClean="0"/>
              <a:pPr>
                <a:defRPr/>
              </a:pPr>
              <a:t>‹N›</a:t>
            </a:fld>
            <a:endParaRPr lang="it-IT"/>
          </a:p>
        </p:txBody>
      </p:sp>
      <p:sp>
        <p:nvSpPr>
          <p:cNvPr id="11" name="Connettore 1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30" name="Titolo 29"/>
          <p:cNvSpPr>
            <a:spLocks noGrp="1"/>
          </p:cNvSpPr>
          <p:nvPr>
            <p:ph type="title"/>
          </p:nvPr>
        </p:nvSpPr>
        <p:spPr>
          <a:xfrm>
            <a:off x="301752" y="457200"/>
            <a:ext cx="8686800" cy="841248"/>
          </a:xfrm>
        </p:spPr>
        <p:txBody>
          <a:bodyPr/>
          <a:lstStyle/>
          <a:p>
            <a:r>
              <a:rPr kumimoji="0" lang="it-IT" smtClean="0"/>
              <a:t>Fare clic per modificare lo stile del titolo</a:t>
            </a:r>
            <a:endParaRPr kumimoji="0" lang="en-US"/>
          </a:p>
        </p:txBody>
      </p:sp>
      <p:sp>
        <p:nvSpPr>
          <p:cNvPr id="12" name="Segnaposto data 11"/>
          <p:cNvSpPr>
            <a:spLocks noGrp="1"/>
          </p:cNvSpPr>
          <p:nvPr>
            <p:ph type="dt" sz="half" idx="10"/>
          </p:nvPr>
        </p:nvSpPr>
        <p:spPr/>
        <p:txBody>
          <a:bodyPr/>
          <a:lstStyle/>
          <a:p>
            <a:pPr>
              <a:defRPr/>
            </a:pPr>
            <a:endParaRPr lang="it-IT"/>
          </a:p>
        </p:txBody>
      </p:sp>
      <p:sp>
        <p:nvSpPr>
          <p:cNvPr id="21" name="Segnaposto piè di pagina 20"/>
          <p:cNvSpPr>
            <a:spLocks noGrp="1"/>
          </p:cNvSpPr>
          <p:nvPr>
            <p:ph type="ftr" sz="quarter" idx="11"/>
          </p:nvPr>
        </p:nvSpPr>
        <p:spPr/>
        <p:txBody>
          <a:bodyPr/>
          <a:lstStyle/>
          <a:p>
            <a:pPr>
              <a:defRPr/>
            </a:pPr>
            <a:endParaRPr lang="it-IT"/>
          </a:p>
        </p:txBody>
      </p:sp>
      <p:sp>
        <p:nvSpPr>
          <p:cNvPr id="6" name="Segnaposto numero diapositiva 5"/>
          <p:cNvSpPr>
            <a:spLocks noGrp="1"/>
          </p:cNvSpPr>
          <p:nvPr>
            <p:ph type="sldNum" sz="quarter" idx="12"/>
          </p:nvPr>
        </p:nvSpPr>
        <p:spPr/>
        <p:txBody>
          <a:bodyPr/>
          <a:lstStyle/>
          <a:p>
            <a:pPr>
              <a:defRPr/>
            </a:pPr>
            <a:fld id="{DE5C34F0-52F6-4627-ADE4-FAA89F0BF31C}"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pPr>
              <a:defRPr/>
            </a:pPr>
            <a:endParaRPr lang="it-IT"/>
          </a:p>
        </p:txBody>
      </p:sp>
      <p:sp>
        <p:nvSpPr>
          <p:cNvPr id="24" name="Segnaposto piè di pagina 23"/>
          <p:cNvSpPr>
            <a:spLocks noGrp="1"/>
          </p:cNvSpPr>
          <p:nvPr>
            <p:ph type="ftr" sz="quarter" idx="11"/>
          </p:nvPr>
        </p:nvSpPr>
        <p:spPr/>
        <p:txBody>
          <a:bodyPr/>
          <a:lstStyle/>
          <a:p>
            <a:pPr>
              <a:defRPr/>
            </a:pPr>
            <a:endParaRPr lang="it-IT"/>
          </a:p>
        </p:txBody>
      </p:sp>
      <p:sp>
        <p:nvSpPr>
          <p:cNvPr id="7" name="Segnaposto numero diapositiva 6"/>
          <p:cNvSpPr>
            <a:spLocks noGrp="1"/>
          </p:cNvSpPr>
          <p:nvPr>
            <p:ph type="sldNum" sz="quarter" idx="12"/>
          </p:nvPr>
        </p:nvSpPr>
        <p:spPr/>
        <p:txBody>
          <a:bodyPr/>
          <a:lstStyle/>
          <a:p>
            <a:pPr>
              <a:defRPr/>
            </a:pPr>
            <a:fld id="{0DB8D081-43A3-41DB-9A72-AEC29741599B}"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Connettore 1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olo 11"/>
          <p:cNvSpPr>
            <a:spLocks noGrp="1"/>
          </p:cNvSpPr>
          <p:nvPr>
            <p:ph type="title"/>
          </p:nvPr>
        </p:nvSpPr>
        <p:spPr>
          <a:xfrm>
            <a:off x="457200" y="5486400"/>
            <a:ext cx="8458200" cy="520700"/>
          </a:xfrm>
        </p:spPr>
        <p:txBody>
          <a:bodyPr anchor="ctr"/>
          <a:lstStyle>
            <a:lvl1pPr algn="l">
              <a:buNone/>
              <a:defRPr sz="2000" b="1"/>
            </a:lvl1pPr>
          </a:lstStyle>
          <a:p>
            <a:r>
              <a:rPr kumimoji="0" lang="it-IT" smtClean="0"/>
              <a:t>Fare clic per modificare lo stile del titolo</a:t>
            </a:r>
            <a:endParaRPr kumimoji="0" lang="en-US"/>
          </a:p>
        </p:txBody>
      </p:sp>
      <p:sp>
        <p:nvSpPr>
          <p:cNvPr id="26" name="Segnaposto testo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14" name="Segnaposto contenuto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5" name="Segnaposto data 24"/>
          <p:cNvSpPr>
            <a:spLocks noGrp="1"/>
          </p:cNvSpPr>
          <p:nvPr>
            <p:ph type="dt" sz="half" idx="10"/>
          </p:nvPr>
        </p:nvSpPr>
        <p:spPr/>
        <p:txBody>
          <a:bodyPr/>
          <a:lstStyle/>
          <a:p>
            <a:pPr>
              <a:defRPr/>
            </a:pPr>
            <a:endParaRPr lang="it-IT"/>
          </a:p>
        </p:txBody>
      </p:sp>
      <p:sp>
        <p:nvSpPr>
          <p:cNvPr id="29" name="Segnaposto piè di pagina 28"/>
          <p:cNvSpPr>
            <a:spLocks noGrp="1"/>
          </p:cNvSpPr>
          <p:nvPr>
            <p:ph type="ftr" sz="quarter" idx="11"/>
          </p:nvPr>
        </p:nvSpPr>
        <p:spPr/>
        <p:txBody>
          <a:bodyPr/>
          <a:lstStyle/>
          <a:p>
            <a:pPr>
              <a:defRPr/>
            </a:pPr>
            <a:endParaRPr lang="it-IT"/>
          </a:p>
        </p:txBody>
      </p:sp>
      <p:sp>
        <p:nvSpPr>
          <p:cNvPr id="7" name="Segnaposto numero diapositiva 6"/>
          <p:cNvSpPr>
            <a:spLocks noGrp="1"/>
          </p:cNvSpPr>
          <p:nvPr>
            <p:ph type="sldNum" sz="quarter" idx="12"/>
          </p:nvPr>
        </p:nvSpPr>
        <p:spPr/>
        <p:txBody>
          <a:bodyPr/>
          <a:lstStyle/>
          <a:p>
            <a:pPr>
              <a:defRPr/>
            </a:pPr>
            <a:fld id="{03A034C3-03E9-4BEF-984B-C090E6098F46}"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3" name="Segnaposto immagin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it-IT" smtClean="0"/>
              <a:t>Fare clic sull'icona per inserire un'immagine</a:t>
            </a:r>
            <a:endParaRPr kumimoji="0" lang="en-US" dirty="0"/>
          </a:p>
        </p:txBody>
      </p:sp>
      <p:sp>
        <p:nvSpPr>
          <p:cNvPr id="7" name="Segnaposto data 6"/>
          <p:cNvSpPr>
            <a:spLocks noGrp="1"/>
          </p:cNvSpPr>
          <p:nvPr>
            <p:ph type="dt" sz="half" idx="10"/>
          </p:nvPr>
        </p:nvSpPr>
        <p:spPr/>
        <p:txBody>
          <a:bodyPr/>
          <a:lstStyle/>
          <a:p>
            <a:pPr>
              <a:defRPr/>
            </a:pPr>
            <a:endParaRPr lang="it-IT"/>
          </a:p>
        </p:txBody>
      </p:sp>
      <p:sp>
        <p:nvSpPr>
          <p:cNvPr id="5" name="Segnaposto piè di pagina 4"/>
          <p:cNvSpPr>
            <a:spLocks noGrp="1"/>
          </p:cNvSpPr>
          <p:nvPr>
            <p:ph type="ftr" sz="quarter" idx="11"/>
          </p:nvPr>
        </p:nvSpPr>
        <p:spPr/>
        <p:txBody>
          <a:bodyPr/>
          <a:lstStyle/>
          <a:p>
            <a:pPr>
              <a:defRPr/>
            </a:pPr>
            <a:endParaRPr lang="it-IT"/>
          </a:p>
        </p:txBody>
      </p:sp>
      <p:sp>
        <p:nvSpPr>
          <p:cNvPr id="31" name="Segnaposto numero diapositiva 30"/>
          <p:cNvSpPr>
            <a:spLocks noGrp="1"/>
          </p:cNvSpPr>
          <p:nvPr>
            <p:ph type="sldNum" sz="quarter" idx="12"/>
          </p:nvPr>
        </p:nvSpPr>
        <p:spPr/>
        <p:txBody>
          <a:bodyPr/>
          <a:lstStyle/>
          <a:p>
            <a:pPr>
              <a:defRPr/>
            </a:pPr>
            <a:fld id="{A58D77D4-F6A0-4A8C-9713-C7E2D8F7C07B}" type="slidenum">
              <a:rPr lang="it-IT" smtClean="0"/>
              <a:pPr>
                <a:defRPr/>
              </a:pPr>
              <a:t>‹N›</a:t>
            </a:fld>
            <a:endParaRPr lang="it-IT"/>
          </a:p>
        </p:txBody>
      </p:sp>
      <p:sp>
        <p:nvSpPr>
          <p:cNvPr id="17" name="Titolo 16"/>
          <p:cNvSpPr>
            <a:spLocks noGrp="1"/>
          </p:cNvSpPr>
          <p:nvPr>
            <p:ph type="title"/>
          </p:nvPr>
        </p:nvSpPr>
        <p:spPr>
          <a:xfrm>
            <a:off x="381000" y="4993760"/>
            <a:ext cx="5867400" cy="522288"/>
          </a:xfrm>
        </p:spPr>
        <p:txBody>
          <a:bodyPr anchor="ctr"/>
          <a:lstStyle>
            <a:lvl1pPr algn="l">
              <a:buNone/>
              <a:defRPr sz="2000" b="1"/>
            </a:lvl1pPr>
          </a:lstStyle>
          <a:p>
            <a:r>
              <a:rPr kumimoji="0" lang="it-IT" smtClean="0"/>
              <a:t>Fare clic per modificare lo stile del titolo</a:t>
            </a:r>
            <a:endParaRPr kumimoji="0" lang="en-US"/>
          </a:p>
        </p:txBody>
      </p:sp>
      <p:sp>
        <p:nvSpPr>
          <p:cNvPr id="26" name="Segnaposto testo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Tree>
  </p:cSld>
  <p:clrMapOvr>
    <a:masterClrMapping/>
  </p:clrMapOvr>
  <p:transition>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nettore 1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Segnaposto testo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1" name="Segnaposto data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it-IT"/>
          </a:p>
        </p:txBody>
      </p:sp>
      <p:sp>
        <p:nvSpPr>
          <p:cNvPr id="28" name="Segnaposto piè di pagina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it-IT"/>
          </a:p>
        </p:txBody>
      </p:sp>
      <p:sp>
        <p:nvSpPr>
          <p:cNvPr id="5" name="Segnaposto numero diapositiva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fld id="{ECDB92E8-5A13-40B1-B6B2-89EE06D53E3A}" type="slidenum">
              <a:rPr lang="it-IT" smtClean="0"/>
              <a:pPr>
                <a:defRPr/>
              </a:pPr>
              <a:t>‹N›</a:t>
            </a:fld>
            <a:endParaRPr lang="it-IT"/>
          </a:p>
        </p:txBody>
      </p:sp>
      <p:sp>
        <p:nvSpPr>
          <p:cNvPr id="10" name="Segnaposto titolo 9"/>
          <p:cNvSpPr>
            <a:spLocks noGrp="1"/>
          </p:cNvSpPr>
          <p:nvPr>
            <p:ph type="title"/>
          </p:nvPr>
        </p:nvSpPr>
        <p:spPr>
          <a:xfrm>
            <a:off x="304800" y="457200"/>
            <a:ext cx="8686800" cy="838200"/>
          </a:xfrm>
          <a:prstGeom prst="rect">
            <a:avLst/>
          </a:prstGeom>
        </p:spPr>
        <p:txBody>
          <a:bodyPr vert="horz" anchor="ctr">
            <a:normAutofit/>
          </a:bodyPr>
          <a:lstStyle/>
          <a:p>
            <a:r>
              <a:rPr kumimoji="0" lang="it-IT" smtClean="0"/>
              <a:t>Fare clic per modificare lo stile del titolo</a:t>
            </a:r>
            <a:endParaRPr kumimoji="0" lang="en-US"/>
          </a:p>
        </p:txBody>
      </p:sp>
      <p:sp>
        <p:nvSpPr>
          <p:cNvPr id="9" name="Connettore 1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Connettore 1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Lst>
  <p:transition>
    <p:dissolve/>
  </p:transition>
  <p:timing>
    <p:tnLst>
      <p:par>
        <p:cTn id="1" dur="indefinite" restart="never" nodeType="tmRoot"/>
      </p:par>
    </p:tnLst>
  </p:timing>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304800" y="5029200"/>
            <a:ext cx="7543800" cy="457200"/>
          </a:xfrm>
          <a:prstGeom prst="rect">
            <a:avLst/>
          </a:prstGeom>
          <a:noFill/>
          <a:ln w="9525">
            <a:noFill/>
            <a:miter lim="800000"/>
            <a:headEnd/>
            <a:tailEnd/>
          </a:ln>
        </p:spPr>
        <p:txBody>
          <a:bodyPr>
            <a:spAutoFit/>
          </a:bodyPr>
          <a:lstStyle/>
          <a:p>
            <a:pPr algn="l">
              <a:spcBef>
                <a:spcPct val="50000"/>
              </a:spcBef>
            </a:pPr>
            <a:endParaRPr lang="it-IT"/>
          </a:p>
        </p:txBody>
      </p:sp>
      <p:sp>
        <p:nvSpPr>
          <p:cNvPr id="5123" name="Text Box 3"/>
          <p:cNvSpPr txBox="1">
            <a:spLocks noChangeArrowheads="1"/>
          </p:cNvSpPr>
          <p:nvPr/>
        </p:nvSpPr>
        <p:spPr bwMode="auto">
          <a:xfrm>
            <a:off x="212725" y="4648200"/>
            <a:ext cx="8397875" cy="457200"/>
          </a:xfrm>
          <a:prstGeom prst="rect">
            <a:avLst/>
          </a:prstGeom>
          <a:noFill/>
          <a:ln w="9525">
            <a:noFill/>
            <a:miter lim="800000"/>
            <a:headEnd/>
            <a:tailEnd/>
          </a:ln>
        </p:spPr>
        <p:txBody>
          <a:bodyPr>
            <a:spAutoFit/>
          </a:bodyPr>
          <a:lstStyle/>
          <a:p>
            <a:pPr algn="l">
              <a:spcBef>
                <a:spcPct val="50000"/>
              </a:spcBef>
            </a:pPr>
            <a:endParaRPr lang="it-IT"/>
          </a:p>
        </p:txBody>
      </p:sp>
      <p:sp>
        <p:nvSpPr>
          <p:cNvPr id="10244" name="WordArt 4"/>
          <p:cNvSpPr>
            <a:spLocks noChangeArrowheads="1" noChangeShapeType="1" noTextEdit="1"/>
          </p:cNvSpPr>
          <p:nvPr/>
        </p:nvSpPr>
        <p:spPr bwMode="auto">
          <a:xfrm>
            <a:off x="755650" y="404813"/>
            <a:ext cx="7086600" cy="3352800"/>
          </a:xfrm>
          <a:prstGeom prst="rect">
            <a:avLst/>
          </a:prstGeom>
        </p:spPr>
        <p:txBody>
          <a:bodyPr wrap="none" fromWordArt="1">
            <a:prstTxWarp prst="textPlain">
              <a:avLst>
                <a:gd name="adj" fmla="val 50000"/>
              </a:avLst>
            </a:prstTxWarp>
          </a:bodyPr>
          <a:lstStyle/>
          <a:p>
            <a:r>
              <a:rPr lang="it-IT" sz="3600" b="1" kern="10" dirty="0">
                <a:ln w="9525">
                  <a:solidFill>
                    <a:srgbClr val="000080"/>
                  </a:solidFill>
                  <a:round/>
                  <a:headEnd/>
                  <a:tailEnd/>
                </a:ln>
                <a:solidFill>
                  <a:srgbClr val="0000FF"/>
                </a:solidFill>
                <a:latin typeface="Tubular"/>
              </a:rPr>
              <a:t>LA COSTITUZIONE</a:t>
            </a:r>
          </a:p>
          <a:p>
            <a:r>
              <a:rPr lang="it-IT" sz="3600" b="1" kern="10" dirty="0">
                <a:ln w="9525">
                  <a:solidFill>
                    <a:srgbClr val="000080"/>
                  </a:solidFill>
                  <a:round/>
                  <a:headEnd/>
                  <a:tailEnd/>
                </a:ln>
                <a:solidFill>
                  <a:srgbClr val="0000FF"/>
                </a:solidFill>
                <a:latin typeface="Tubular"/>
              </a:rPr>
              <a:t> ITALIANA</a:t>
            </a:r>
          </a:p>
        </p:txBody>
      </p:sp>
      <p:pic>
        <p:nvPicPr>
          <p:cNvPr id="10245" name="Picture 5" descr="italia004"/>
          <p:cNvPicPr>
            <a:picLocks noChangeAspect="1" noChangeArrowheads="1"/>
          </p:cNvPicPr>
          <p:nvPr/>
        </p:nvPicPr>
        <p:blipFill>
          <a:blip r:embed="rId2"/>
          <a:srcRect/>
          <a:stretch>
            <a:fillRect/>
          </a:stretch>
        </p:blipFill>
        <p:spPr bwMode="auto">
          <a:xfrm>
            <a:off x="3429000" y="3714750"/>
            <a:ext cx="2438400" cy="2670175"/>
          </a:xfrm>
          <a:prstGeom prst="rect">
            <a:avLst/>
          </a:prstGeom>
          <a:noFill/>
          <a:ln w="9525">
            <a:noFill/>
            <a:miter lim="800000"/>
            <a:headEnd/>
            <a:tailEnd/>
          </a:ln>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mph" presetSubtype="2" fill="hold" grpId="0" nodeType="afterEffect">
                                  <p:stCondLst>
                                    <p:cond delay="0"/>
                                  </p:stCondLst>
                                  <p:childTnLst>
                                    <p:animClr clrSpc="rgb" dir="cw">
                                      <p:cBhvr>
                                        <p:cTn id="6" dur="2000" fill="hold"/>
                                        <p:tgtEl>
                                          <p:spTgt spid="10244"/>
                                        </p:tgtEl>
                                        <p:attrNameLst>
                                          <p:attrName>style.color</p:attrName>
                                        </p:attrNameLst>
                                      </p:cBhvr>
                                      <p:to>
                                        <a:srgbClr val="00CC00"/>
                                      </p:to>
                                    </p:animClr>
                                    <p:set>
                                      <p:cBhvr>
                                        <p:cTn id="7" dur="2000" fill="hold"/>
                                        <p:tgtEl>
                                          <p:spTgt spid="10244"/>
                                        </p:tgtEl>
                                        <p:attrNameLst>
                                          <p:attrName>fill.type</p:attrName>
                                        </p:attrNameLst>
                                      </p:cBhvr>
                                      <p:to>
                                        <p:strVal val="solid"/>
                                      </p:to>
                                    </p:set>
                                    <p:set>
                                      <p:cBhvr>
                                        <p:cTn id="8" dur="2000" fill="hold"/>
                                        <p:tgtEl>
                                          <p:spTgt spid="10244"/>
                                        </p:tgtEl>
                                        <p:attrNameLst>
                                          <p:attrName>fill.on</p:attrName>
                                        </p:attrNameLst>
                                      </p:cBhvr>
                                      <p:to>
                                        <p:strVal val="true"/>
                                      </p:to>
                                    </p:set>
                                  </p:childTnLst>
                                </p:cTn>
                              </p:par>
                            </p:childTnLst>
                          </p:cTn>
                        </p:par>
                        <p:par>
                          <p:cTn id="9" fill="hold">
                            <p:stCondLst>
                              <p:cond delay="2000"/>
                            </p:stCondLst>
                            <p:childTnLst>
                              <p:par>
                                <p:cTn id="10" presetID="3" presetClass="entr" presetSubtype="10" fill="hold" nodeType="afterEffect">
                                  <p:stCondLst>
                                    <p:cond delay="0"/>
                                  </p:stCondLst>
                                  <p:childTnLst>
                                    <p:set>
                                      <p:cBhvr>
                                        <p:cTn id="11" dur="1" fill="hold">
                                          <p:stCondLst>
                                            <p:cond delay="0"/>
                                          </p:stCondLst>
                                        </p:cTn>
                                        <p:tgtEl>
                                          <p:spTgt spid="10245"/>
                                        </p:tgtEl>
                                        <p:attrNameLst>
                                          <p:attrName>style.visibility</p:attrName>
                                        </p:attrNameLst>
                                      </p:cBhvr>
                                      <p:to>
                                        <p:strVal val="visible"/>
                                      </p:to>
                                    </p:set>
                                    <p:animEffect transition="in" filter="blinds(horizontal)">
                                      <p:cBhvr>
                                        <p:cTn id="12" dur="500"/>
                                        <p:tgtEl>
                                          <p:spTgt spid="102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 y="0"/>
            <a:ext cx="9143999" cy="4708981"/>
          </a:xfrm>
          <a:prstGeom prst="rect">
            <a:avLst/>
          </a:prstGeom>
          <a:noFill/>
        </p:spPr>
        <p:txBody>
          <a:bodyPr wrap="square" rtlCol="0">
            <a:spAutoFit/>
          </a:bodyPr>
          <a:lstStyle/>
          <a:p>
            <a:pPr algn="just">
              <a:spcBef>
                <a:spcPct val="50000"/>
              </a:spcBef>
              <a:buFontTx/>
              <a:buChar char="-"/>
            </a:pPr>
            <a:r>
              <a:rPr lang="it-IT" b="1" u="sng" dirty="0" smtClean="0">
                <a:solidFill>
                  <a:srgbClr val="FF0000"/>
                </a:solidFill>
                <a:latin typeface="Cooper Black" pitchFamily="18" charset="0"/>
              </a:rPr>
              <a:t>ARTICOLO 2</a:t>
            </a:r>
          </a:p>
          <a:p>
            <a:pPr algn="just">
              <a:spcBef>
                <a:spcPct val="50000"/>
              </a:spcBef>
            </a:pPr>
            <a:r>
              <a:rPr lang="it-IT" b="1" i="1" dirty="0" smtClean="0">
                <a:solidFill>
                  <a:srgbClr val="0070C0"/>
                </a:solidFill>
                <a:latin typeface="Cooper Black" pitchFamily="18" charset="0"/>
              </a:rPr>
              <a:t>La Repubblica riconosce e garantisce i diritti inviolabili dell’uomo, sia come singolo, sia  nelle formazioni sociali, ove si svolge la sua personalità, e richiede l’adempimento dei doveri inderogabili di solidarietà politica, economica e sociale.</a:t>
            </a:r>
          </a:p>
          <a:p>
            <a:pPr algn="just">
              <a:spcBef>
                <a:spcPct val="50000"/>
              </a:spcBef>
            </a:pPr>
            <a:r>
              <a:rPr lang="it-IT" dirty="0" smtClean="0">
                <a:latin typeface="Cooper Black" pitchFamily="18" charset="0"/>
              </a:rPr>
              <a:t>Ciascun cittadino e ogni formazione sociale (famiglia, partiti, associazioni etc.) hanno sia diritti (alla vita, alla libertà etc.) sia doveri (per esempio, pagare le tasse).</a:t>
            </a:r>
            <a:endParaRPr lang="it-IT" u="sng" dirty="0" smtClean="0">
              <a:latin typeface="Cooper Black" pitchFamily="18" charset="0"/>
            </a:endParaRPr>
          </a:p>
          <a:p>
            <a:pPr algn="just">
              <a:spcBef>
                <a:spcPct val="50000"/>
              </a:spcBef>
            </a:pPr>
            <a:endParaRPr lang="it-IT" dirty="0" smtClean="0">
              <a:latin typeface="Cooper Black" pitchFamily="18" charset="0"/>
            </a:endParaRPr>
          </a:p>
          <a:p>
            <a:endParaRPr lang="it-IT" dirty="0"/>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 y="0"/>
            <a:ext cx="9143999" cy="7294305"/>
          </a:xfrm>
          <a:prstGeom prst="rect">
            <a:avLst/>
          </a:prstGeom>
          <a:noFill/>
        </p:spPr>
        <p:txBody>
          <a:bodyPr wrap="square" rtlCol="0">
            <a:spAutoFit/>
          </a:bodyPr>
          <a:lstStyle/>
          <a:p>
            <a:pPr algn="just">
              <a:spcBef>
                <a:spcPct val="50000"/>
              </a:spcBef>
              <a:buFontTx/>
              <a:buChar char="-"/>
            </a:pPr>
            <a:r>
              <a:rPr lang="it-IT" b="1" u="sng" dirty="0" smtClean="0">
                <a:solidFill>
                  <a:srgbClr val="FF0000"/>
                </a:solidFill>
                <a:latin typeface="Cooper Black" pitchFamily="18" charset="0"/>
              </a:rPr>
              <a:t>ARTICOLO 3</a:t>
            </a:r>
          </a:p>
          <a:p>
            <a:pPr algn="l">
              <a:spcBef>
                <a:spcPct val="50000"/>
              </a:spcBef>
            </a:pPr>
            <a:r>
              <a:rPr lang="it-IT" b="1" i="1" dirty="0" smtClean="0">
                <a:solidFill>
                  <a:srgbClr val="0070C0"/>
                </a:solidFill>
                <a:latin typeface="Cooper Black" pitchFamily="18" charset="0"/>
              </a:rPr>
              <a:t>Tutti i  cittadini hanno pari dignità sociale e sono uguali davanti alla legge, senza distinzione di sesso,  di razza, di lingua, di religione, di opinioni politiche, di condizioni personali e sociali.                                                                                  E’ compito della Repubblica rimuovere gli ostacoli  di ordine economico e sociale, che, limitando di fatto la libertà e la uguaglianza dei cittadini, impediscono il pieno sviluppo della persona umana  e l’effettiva partecipazione di tutti i lavoratori all’organizzazione politica, economica e sociale del paese.</a:t>
            </a:r>
          </a:p>
          <a:p>
            <a:pPr algn="just">
              <a:spcBef>
                <a:spcPct val="50000"/>
              </a:spcBef>
            </a:pPr>
            <a:r>
              <a:rPr lang="it-IT" dirty="0" smtClean="0">
                <a:latin typeface="Cooper Black" pitchFamily="18" charset="0"/>
              </a:rPr>
              <a:t>Questo articolo stabilisce l’uguaglianza di tutti di fronte alla legge e afferma che lo Stato ha il dovere di eliminare qualsiasi ostacolo che impedisca ai cittadini di sviluppare le proprie potenzialità e di partecipare attivamente alla vita del Paese.</a:t>
            </a:r>
          </a:p>
          <a:p>
            <a:pPr algn="just">
              <a:spcBef>
                <a:spcPct val="50000"/>
              </a:spcBef>
            </a:pPr>
            <a:endParaRPr lang="it-IT" dirty="0" smtClean="0">
              <a:latin typeface="Cooper Black" pitchFamily="18" charset="0"/>
            </a:endParaRPr>
          </a:p>
          <a:p>
            <a:endParaRPr lang="it-IT" dirty="0"/>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 y="0"/>
            <a:ext cx="9143999" cy="5447645"/>
          </a:xfrm>
          <a:prstGeom prst="rect">
            <a:avLst/>
          </a:prstGeom>
          <a:noFill/>
        </p:spPr>
        <p:txBody>
          <a:bodyPr wrap="square" rtlCol="0">
            <a:spAutoFit/>
          </a:bodyPr>
          <a:lstStyle/>
          <a:p>
            <a:pPr algn="just">
              <a:spcBef>
                <a:spcPct val="50000"/>
              </a:spcBef>
              <a:buFontTx/>
              <a:buChar char="-"/>
            </a:pPr>
            <a:r>
              <a:rPr lang="it-IT" b="1" u="sng" dirty="0" smtClean="0">
                <a:solidFill>
                  <a:srgbClr val="FF0000"/>
                </a:solidFill>
                <a:latin typeface="Cooper Black" pitchFamily="18" charset="0"/>
              </a:rPr>
              <a:t>ARTICOLO 4</a:t>
            </a:r>
          </a:p>
          <a:p>
            <a:pPr algn="l">
              <a:spcBef>
                <a:spcPct val="50000"/>
              </a:spcBef>
            </a:pPr>
            <a:r>
              <a:rPr lang="it-IT" b="1" i="1" dirty="0" smtClean="0">
                <a:solidFill>
                  <a:srgbClr val="0070C0"/>
                </a:solidFill>
                <a:latin typeface="Cooper Black" pitchFamily="18" charset="0"/>
              </a:rPr>
              <a:t>La Repubblica riconosce a tutti i cittadini il diritto al lavoro e promuove le condizioni che rendano effettivo questo diritto.                                                                                          Ogni  cittadino ha il dovere di svolgere, secondo le proprie possibilità e la propria scelta, una attività o una funzione che concorra al progresso materiale o spirituale della società. </a:t>
            </a:r>
          </a:p>
          <a:p>
            <a:pPr algn="just">
              <a:spcBef>
                <a:spcPct val="50000"/>
              </a:spcBef>
            </a:pPr>
            <a:r>
              <a:rPr lang="it-IT" dirty="0" smtClean="0">
                <a:latin typeface="Cooper Black" pitchFamily="18" charset="0"/>
              </a:rPr>
              <a:t>Tutti i cittadini hanno diritto ad un lavoro e devono contribuire al progresso della società in cui vivono. Tutti i lavori hanno pari dignità.</a:t>
            </a:r>
          </a:p>
          <a:p>
            <a:pPr algn="just">
              <a:spcBef>
                <a:spcPct val="50000"/>
              </a:spcBef>
            </a:pPr>
            <a:endParaRPr lang="it-IT" dirty="0" smtClean="0">
              <a:latin typeface="Cooper Black" pitchFamily="18" charset="0"/>
            </a:endParaRPr>
          </a:p>
          <a:p>
            <a:endParaRPr lang="it-IT" dirty="0"/>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 y="0"/>
            <a:ext cx="9143999" cy="5816977"/>
          </a:xfrm>
          <a:prstGeom prst="rect">
            <a:avLst/>
          </a:prstGeom>
          <a:noFill/>
        </p:spPr>
        <p:txBody>
          <a:bodyPr wrap="square" rtlCol="0">
            <a:spAutoFit/>
          </a:bodyPr>
          <a:lstStyle/>
          <a:p>
            <a:pPr algn="just">
              <a:spcBef>
                <a:spcPct val="50000"/>
              </a:spcBef>
              <a:buFontTx/>
              <a:buChar char="-"/>
            </a:pPr>
            <a:r>
              <a:rPr lang="it-IT" b="1" u="sng" dirty="0" smtClean="0">
                <a:solidFill>
                  <a:srgbClr val="FF0000"/>
                </a:solidFill>
                <a:latin typeface="Cooper Black" pitchFamily="18" charset="0"/>
              </a:rPr>
              <a:t>ARTICOLO 5</a:t>
            </a:r>
          </a:p>
          <a:p>
            <a:pPr algn="l">
              <a:spcBef>
                <a:spcPct val="50000"/>
              </a:spcBef>
            </a:pPr>
            <a:r>
              <a:rPr lang="it-IT" b="1" i="1" dirty="0" smtClean="0">
                <a:solidFill>
                  <a:srgbClr val="0070C0"/>
                </a:solidFill>
                <a:latin typeface="Cooper Black" pitchFamily="18" charset="0"/>
              </a:rPr>
              <a:t>La Repubblica, una e indivisibile, riconosce e promuove le autonomie locali; attua nei servizi che dipendono dallo Stato il più ampio decentramento amministrativo; adegua i principi ed i metodi della sua legislazione alle esigenze dell’autonomia e del decentramento.</a:t>
            </a:r>
          </a:p>
          <a:p>
            <a:pPr algn="just">
              <a:spcBef>
                <a:spcPct val="50000"/>
              </a:spcBef>
            </a:pPr>
            <a:r>
              <a:rPr lang="it-IT" dirty="0" smtClean="0">
                <a:latin typeface="Cooper Black" pitchFamily="18" charset="0"/>
              </a:rPr>
              <a:t>Lo Stato è uno e non può essere diviso; al tempo stesso, però, viene riconosciuta un’ampia autonomia alle Regioni, alle Province e ai Comuni. Per esempio, la Regione si occupa di ambiente, sanità, lavoro, etc.; la Provincia della manutenzione delle strade, etc.; il Comune asili, delle mense scolastiche, etc. </a:t>
            </a:r>
          </a:p>
          <a:p>
            <a:pPr algn="just">
              <a:spcBef>
                <a:spcPct val="50000"/>
              </a:spcBef>
            </a:pPr>
            <a:endParaRPr lang="it-IT" dirty="0" smtClean="0">
              <a:latin typeface="Cooper Black" pitchFamily="18" charset="0"/>
            </a:endParaRPr>
          </a:p>
          <a:p>
            <a:endParaRPr lang="it-IT" dirty="0"/>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 y="0"/>
            <a:ext cx="9143999" cy="5447645"/>
          </a:xfrm>
          <a:prstGeom prst="rect">
            <a:avLst/>
          </a:prstGeom>
          <a:noFill/>
        </p:spPr>
        <p:txBody>
          <a:bodyPr wrap="square" rtlCol="0">
            <a:spAutoFit/>
          </a:bodyPr>
          <a:lstStyle/>
          <a:p>
            <a:pPr algn="just">
              <a:spcBef>
                <a:spcPct val="50000"/>
              </a:spcBef>
              <a:buFontTx/>
              <a:buChar char="-"/>
            </a:pPr>
            <a:r>
              <a:rPr lang="it-IT" b="1" u="sng" dirty="0" smtClean="0">
                <a:solidFill>
                  <a:srgbClr val="FF0000"/>
                </a:solidFill>
                <a:latin typeface="Cooper Black" pitchFamily="18" charset="0"/>
              </a:rPr>
              <a:t>ARTICOLO 6</a:t>
            </a:r>
          </a:p>
          <a:p>
            <a:pPr algn="l">
              <a:spcBef>
                <a:spcPct val="50000"/>
              </a:spcBef>
            </a:pPr>
            <a:r>
              <a:rPr lang="it-IT" b="1" i="1" dirty="0" smtClean="0">
                <a:solidFill>
                  <a:srgbClr val="0070C0"/>
                </a:solidFill>
                <a:latin typeface="Cooper Black" pitchFamily="18" charset="0"/>
              </a:rPr>
              <a:t>La Repubblica tutela con apposite norme le minoranze linguistiche.</a:t>
            </a:r>
          </a:p>
          <a:p>
            <a:pPr algn="just">
              <a:spcBef>
                <a:spcPct val="50000"/>
              </a:spcBef>
            </a:pPr>
            <a:r>
              <a:rPr lang="it-IT" dirty="0" smtClean="0">
                <a:latin typeface="Cooper Black" pitchFamily="18" charset="0"/>
              </a:rPr>
              <a:t>In Italia sono presenti alcune popolazioni che parlano lingue diverse dall’italiano, come lo sloveno in Friuli-Venezia Giulia, il francese in Valle d’Aosta, il tedesco e il ladino in Trentino-Alto Adige, l’albanese in Calabria, l’occitano in Piemonte. Secondo questo articolo, lo Stato deve salvaguardare anche la cultura e le tradizioni di queste minoranze, combattendo ogni forma di discriminazione. </a:t>
            </a:r>
          </a:p>
          <a:p>
            <a:pPr algn="just">
              <a:spcBef>
                <a:spcPct val="50000"/>
              </a:spcBef>
            </a:pPr>
            <a:endParaRPr lang="it-IT" dirty="0" smtClean="0">
              <a:latin typeface="Cooper Black" pitchFamily="18" charset="0"/>
            </a:endParaRPr>
          </a:p>
          <a:p>
            <a:endParaRPr lang="it-IT" dirty="0"/>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 y="0"/>
            <a:ext cx="9143999" cy="5816977"/>
          </a:xfrm>
          <a:prstGeom prst="rect">
            <a:avLst/>
          </a:prstGeom>
          <a:noFill/>
        </p:spPr>
        <p:txBody>
          <a:bodyPr wrap="square" rtlCol="0">
            <a:spAutoFit/>
          </a:bodyPr>
          <a:lstStyle/>
          <a:p>
            <a:pPr algn="just">
              <a:spcBef>
                <a:spcPct val="50000"/>
              </a:spcBef>
              <a:buFontTx/>
              <a:buChar char="-"/>
            </a:pPr>
            <a:r>
              <a:rPr lang="it-IT" b="1" u="sng" dirty="0" smtClean="0">
                <a:solidFill>
                  <a:srgbClr val="FF0000"/>
                </a:solidFill>
                <a:latin typeface="Cooper Black" pitchFamily="18" charset="0"/>
              </a:rPr>
              <a:t>ARTICOLO 7</a:t>
            </a:r>
          </a:p>
          <a:p>
            <a:pPr algn="l">
              <a:spcBef>
                <a:spcPct val="50000"/>
              </a:spcBef>
            </a:pPr>
            <a:r>
              <a:rPr lang="it-IT" b="1" i="1" dirty="0" smtClean="0">
                <a:solidFill>
                  <a:srgbClr val="0070C0"/>
                </a:solidFill>
                <a:latin typeface="Cooper Black" pitchFamily="18" charset="0"/>
              </a:rPr>
              <a:t>Lo Stato e la Chiesa cattolica sono, ciascuno nel proprio ordine, indipendenti e sovrani.                                                         I loro rapporti sono regolati dai Patti Lateranensi. Le modificazioni dei Patti, accettate dalle due parti, non richiedono procedimento di revisione costituzionale.</a:t>
            </a:r>
          </a:p>
          <a:p>
            <a:pPr algn="just">
              <a:spcBef>
                <a:spcPct val="50000"/>
              </a:spcBef>
            </a:pPr>
            <a:r>
              <a:rPr lang="it-IT" dirty="0" smtClean="0">
                <a:latin typeface="Cooper Black" pitchFamily="18" charset="0"/>
              </a:rPr>
              <a:t>I Patti Lateranensi, firmati nel 1929, riconoscevano la religione cattolica come unica religione dello Stato italiano. Nel 1984 fu poi firmato un Concordato, cioè un documento in cui lo Stato e la Chiesa si impegnano a basare i loro rapporti sulla collaborazione reciproca, pur restando autonomi e indipendenti l’uno dell’altra.</a:t>
            </a:r>
          </a:p>
          <a:p>
            <a:pPr algn="just">
              <a:spcBef>
                <a:spcPct val="50000"/>
              </a:spcBef>
            </a:pPr>
            <a:endParaRPr lang="it-IT" dirty="0" smtClean="0">
              <a:latin typeface="Cooper Black" pitchFamily="18" charset="0"/>
            </a:endParaRPr>
          </a:p>
          <a:p>
            <a:endParaRPr lang="it-IT" dirty="0"/>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 y="0"/>
            <a:ext cx="9143999" cy="5816977"/>
          </a:xfrm>
          <a:prstGeom prst="rect">
            <a:avLst/>
          </a:prstGeom>
          <a:noFill/>
        </p:spPr>
        <p:txBody>
          <a:bodyPr wrap="square" rtlCol="0">
            <a:spAutoFit/>
          </a:bodyPr>
          <a:lstStyle/>
          <a:p>
            <a:pPr algn="just">
              <a:spcBef>
                <a:spcPct val="50000"/>
              </a:spcBef>
              <a:buFontTx/>
              <a:buChar char="-"/>
            </a:pPr>
            <a:r>
              <a:rPr lang="it-IT" b="1" u="sng" dirty="0" smtClean="0">
                <a:solidFill>
                  <a:srgbClr val="FF0000"/>
                </a:solidFill>
                <a:latin typeface="Cooper Black" pitchFamily="18" charset="0"/>
              </a:rPr>
              <a:t>ARTICOLO 8</a:t>
            </a:r>
          </a:p>
          <a:p>
            <a:pPr algn="l">
              <a:spcBef>
                <a:spcPct val="50000"/>
              </a:spcBef>
            </a:pPr>
            <a:r>
              <a:rPr lang="it-IT" b="1" i="1" dirty="0" smtClean="0">
                <a:solidFill>
                  <a:srgbClr val="0070C0"/>
                </a:solidFill>
                <a:latin typeface="Cooper Black" pitchFamily="18" charset="0"/>
              </a:rPr>
              <a:t>Tutte le confessioni religiose sono egualmente libere davanti alla legge.                                                                                    Le confessioni religiose diverse dalla cattolica hanno diritto di organizzarsi secondo i propri statuti, in quanto non contrastino con l’ordinamento giuridico  italiano.               I loro rapporti  con lo Stato sono regolati per legge sulla base di intese con le relative rappresentanze.</a:t>
            </a:r>
          </a:p>
          <a:p>
            <a:pPr algn="just">
              <a:spcBef>
                <a:spcPct val="50000"/>
              </a:spcBef>
            </a:pPr>
            <a:r>
              <a:rPr lang="it-IT" dirty="0" smtClean="0">
                <a:latin typeface="Cooper Black" pitchFamily="18" charset="0"/>
              </a:rPr>
              <a:t>Tutte le confessioni (cioè le religioni) diverse da quella cattolica hanno il diritto di organizzarsi seconde regole proprie, purché tali regole non siano in contrasto con le leggi italiane.</a:t>
            </a:r>
          </a:p>
          <a:p>
            <a:pPr algn="just">
              <a:spcBef>
                <a:spcPct val="50000"/>
              </a:spcBef>
            </a:pPr>
            <a:endParaRPr lang="it-IT" dirty="0" smtClean="0">
              <a:latin typeface="Cooper Black" pitchFamily="18" charset="0"/>
            </a:endParaRPr>
          </a:p>
          <a:p>
            <a:endParaRPr lang="it-IT" dirty="0"/>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 y="0"/>
            <a:ext cx="9143999" cy="4339650"/>
          </a:xfrm>
          <a:prstGeom prst="rect">
            <a:avLst/>
          </a:prstGeom>
          <a:noFill/>
        </p:spPr>
        <p:txBody>
          <a:bodyPr wrap="square" rtlCol="0">
            <a:spAutoFit/>
          </a:bodyPr>
          <a:lstStyle/>
          <a:p>
            <a:pPr algn="just">
              <a:spcBef>
                <a:spcPct val="50000"/>
              </a:spcBef>
              <a:buFontTx/>
              <a:buChar char="-"/>
            </a:pPr>
            <a:r>
              <a:rPr lang="it-IT" b="1" u="sng" dirty="0" smtClean="0">
                <a:solidFill>
                  <a:srgbClr val="FF0000"/>
                </a:solidFill>
                <a:latin typeface="Cooper Black" pitchFamily="18" charset="0"/>
              </a:rPr>
              <a:t>ARTICOLO 9</a:t>
            </a:r>
          </a:p>
          <a:p>
            <a:pPr algn="l">
              <a:spcBef>
                <a:spcPct val="50000"/>
              </a:spcBef>
            </a:pPr>
            <a:r>
              <a:rPr lang="it-IT" b="1" i="1" dirty="0" smtClean="0">
                <a:solidFill>
                  <a:srgbClr val="0070C0"/>
                </a:solidFill>
                <a:latin typeface="Cooper Black" pitchFamily="18" charset="0"/>
              </a:rPr>
              <a:t>La Repubblica promuove lo sviluppo della cultura e la ricerca scientifica e tecnica.                                                               Tutela il paesaggio e il patrimonio storico e artistico della Nazione.</a:t>
            </a:r>
          </a:p>
          <a:p>
            <a:pPr algn="just">
              <a:spcBef>
                <a:spcPct val="50000"/>
              </a:spcBef>
            </a:pPr>
            <a:r>
              <a:rPr lang="it-IT" dirty="0" smtClean="0">
                <a:latin typeface="Cooper Black" pitchFamily="18" charset="0"/>
              </a:rPr>
              <a:t>In questo articolo si ribadisce che la scuola, la cultura, la ricerca e l’ambiente rappresentano le basi per lo sviluppo sociale, culturale ed economico del Paese.</a:t>
            </a:r>
          </a:p>
          <a:p>
            <a:pPr algn="just">
              <a:spcBef>
                <a:spcPct val="50000"/>
              </a:spcBef>
            </a:pPr>
            <a:endParaRPr lang="it-IT" dirty="0" smtClean="0">
              <a:latin typeface="Cooper Black" pitchFamily="18" charset="0"/>
            </a:endParaRPr>
          </a:p>
          <a:p>
            <a:endParaRPr lang="it-IT" dirty="0"/>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 y="0"/>
            <a:ext cx="9143999" cy="6001643"/>
          </a:xfrm>
          <a:prstGeom prst="rect">
            <a:avLst/>
          </a:prstGeom>
          <a:noFill/>
        </p:spPr>
        <p:txBody>
          <a:bodyPr wrap="square" rtlCol="0">
            <a:spAutoFit/>
          </a:bodyPr>
          <a:lstStyle/>
          <a:p>
            <a:pPr algn="just">
              <a:spcBef>
                <a:spcPct val="50000"/>
              </a:spcBef>
              <a:buFontTx/>
              <a:buChar char="-"/>
            </a:pPr>
            <a:r>
              <a:rPr lang="it-IT" b="1" u="sng" dirty="0" smtClean="0">
                <a:solidFill>
                  <a:srgbClr val="FF0000"/>
                </a:solidFill>
                <a:latin typeface="Cooper Black" pitchFamily="18" charset="0"/>
              </a:rPr>
              <a:t>ARTICOLO 10</a:t>
            </a:r>
          </a:p>
          <a:p>
            <a:pPr algn="l">
              <a:spcBef>
                <a:spcPct val="50000"/>
              </a:spcBef>
            </a:pPr>
            <a:r>
              <a:rPr lang="it-IT" b="1" i="1" dirty="0" smtClean="0">
                <a:solidFill>
                  <a:srgbClr val="0070C0"/>
                </a:solidFill>
                <a:latin typeface="Cooper Black" pitchFamily="18" charset="0"/>
              </a:rPr>
              <a:t>L’ordinamento giuridico italiano si conforma alle norme del  diritto internazionale generalmente riconosciute.           La condizione giuridica dello straniero è regolata dalla legge in conformità delle norme  dei trattati internazionali.                                                                                         Lo straniero al quale sia impedito nel suo paese l’effettivo esercizio delle libertà  democratiche garantite dalla Costituzione  italiana, ha diritto d’asilo nel territorio della Repubblica, secondo le condizioni stabilite dalla legge.                                                                                                               Non è ammessa l’estradizione dello straniero per reti politici.</a:t>
            </a:r>
          </a:p>
          <a:p>
            <a:pPr algn="just">
              <a:spcBef>
                <a:spcPct val="50000"/>
              </a:spcBef>
            </a:pPr>
            <a:endParaRPr lang="it-IT" dirty="0" smtClean="0">
              <a:latin typeface="Cooper Black" pitchFamily="18" charset="0"/>
            </a:endParaRPr>
          </a:p>
          <a:p>
            <a:r>
              <a:rPr lang="it-IT" dirty="0" smtClean="0"/>
              <a:t> </a:t>
            </a:r>
            <a:endParaRPr lang="it-IT" dirty="0"/>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 y="0"/>
            <a:ext cx="9143999" cy="6740307"/>
          </a:xfrm>
          <a:prstGeom prst="rect">
            <a:avLst/>
          </a:prstGeom>
          <a:noFill/>
        </p:spPr>
        <p:txBody>
          <a:bodyPr wrap="square" rtlCol="0">
            <a:spAutoFit/>
          </a:bodyPr>
          <a:lstStyle/>
          <a:p>
            <a:pPr algn="just">
              <a:spcBef>
                <a:spcPct val="50000"/>
              </a:spcBef>
            </a:pPr>
            <a:r>
              <a:rPr lang="it-IT" b="1" u="sng" dirty="0" smtClean="0">
                <a:solidFill>
                  <a:srgbClr val="FF0000"/>
                </a:solidFill>
                <a:latin typeface="Cooper Black" pitchFamily="18" charset="0"/>
              </a:rPr>
              <a:t>Spiegazione ARTICOLO 10</a:t>
            </a:r>
          </a:p>
          <a:p>
            <a:pPr algn="just">
              <a:spcBef>
                <a:spcPct val="50000"/>
              </a:spcBef>
            </a:pPr>
            <a:r>
              <a:rPr lang="it-IT" dirty="0" smtClean="0">
                <a:latin typeface="Cooper Black" pitchFamily="18" charset="0"/>
              </a:rPr>
              <a:t>Il diritto internazionale è l’insieme delle leggi e delle norme che regolano la vita della comunità internazionale, vale a dire i rapporti tra gli Stati.</a:t>
            </a:r>
          </a:p>
          <a:p>
            <a:pPr algn="just">
              <a:spcBef>
                <a:spcPct val="50000"/>
              </a:spcBef>
            </a:pPr>
            <a:r>
              <a:rPr lang="it-IT" dirty="0" smtClean="0">
                <a:latin typeface="Cooper Black" pitchFamily="18" charset="0"/>
              </a:rPr>
              <a:t>Lo Stato italiano riconosce le norme del diritto internazionale e impone al governo di osservarle per garantire la pacifica convivenza e la collaborazione tra i popoli.</a:t>
            </a:r>
          </a:p>
          <a:p>
            <a:pPr algn="just">
              <a:spcBef>
                <a:spcPct val="50000"/>
              </a:spcBef>
            </a:pPr>
            <a:r>
              <a:rPr lang="it-IT" dirty="0" smtClean="0">
                <a:latin typeface="Cooper Black" pitchFamily="18" charset="0"/>
              </a:rPr>
              <a:t>Vieta inoltre l’estradizione per reati politici, cioè il provvedimento che consente di rimandare nel Paese di origine, su richiesta di questo, uno straniero rifugiatosi in Italia dopo che in patria gli è stata inflitta una condanna per reati politici, cioè per avere manifestato il proprio disaccordo con il governo.</a:t>
            </a:r>
          </a:p>
          <a:p>
            <a:pPr algn="just">
              <a:spcBef>
                <a:spcPct val="50000"/>
              </a:spcBef>
            </a:pPr>
            <a:endParaRPr lang="it-IT" dirty="0" smtClean="0">
              <a:latin typeface="Cooper Black" pitchFamily="18" charset="0"/>
            </a:endParaRPr>
          </a:p>
          <a:p>
            <a:endParaRPr lang="it-IT" dirty="0"/>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04800" y="5029200"/>
            <a:ext cx="7543800" cy="457200"/>
          </a:xfrm>
          <a:prstGeom prst="rect">
            <a:avLst/>
          </a:prstGeom>
          <a:noFill/>
          <a:ln w="9525">
            <a:noFill/>
            <a:miter lim="800000"/>
            <a:headEnd/>
            <a:tailEnd/>
          </a:ln>
        </p:spPr>
        <p:txBody>
          <a:bodyPr>
            <a:spAutoFit/>
          </a:bodyPr>
          <a:lstStyle/>
          <a:p>
            <a:pPr algn="l">
              <a:spcBef>
                <a:spcPct val="50000"/>
              </a:spcBef>
            </a:pPr>
            <a:endParaRPr lang="it-IT"/>
          </a:p>
        </p:txBody>
      </p:sp>
      <p:sp>
        <p:nvSpPr>
          <p:cNvPr id="6147" name="Text Box 3"/>
          <p:cNvSpPr txBox="1">
            <a:spLocks noChangeArrowheads="1"/>
          </p:cNvSpPr>
          <p:nvPr/>
        </p:nvSpPr>
        <p:spPr bwMode="auto">
          <a:xfrm>
            <a:off x="212725" y="4648200"/>
            <a:ext cx="8397875" cy="457200"/>
          </a:xfrm>
          <a:prstGeom prst="rect">
            <a:avLst/>
          </a:prstGeom>
          <a:noFill/>
          <a:ln w="9525">
            <a:noFill/>
            <a:miter lim="800000"/>
            <a:headEnd/>
            <a:tailEnd/>
          </a:ln>
        </p:spPr>
        <p:txBody>
          <a:bodyPr>
            <a:spAutoFit/>
          </a:bodyPr>
          <a:lstStyle/>
          <a:p>
            <a:pPr algn="l">
              <a:spcBef>
                <a:spcPct val="50000"/>
              </a:spcBef>
            </a:pPr>
            <a:endParaRPr lang="it-IT"/>
          </a:p>
        </p:txBody>
      </p:sp>
      <p:sp>
        <p:nvSpPr>
          <p:cNvPr id="11268" name="Text Box 4"/>
          <p:cNvSpPr txBox="1">
            <a:spLocks noChangeArrowheads="1"/>
          </p:cNvSpPr>
          <p:nvPr/>
        </p:nvSpPr>
        <p:spPr bwMode="auto">
          <a:xfrm>
            <a:off x="250825" y="692150"/>
            <a:ext cx="8569325" cy="1373188"/>
          </a:xfrm>
          <a:prstGeom prst="rect">
            <a:avLst/>
          </a:prstGeom>
          <a:noFill/>
          <a:ln w="9525">
            <a:noFill/>
            <a:miter lim="800000"/>
            <a:headEnd/>
            <a:tailEnd/>
          </a:ln>
        </p:spPr>
        <p:txBody>
          <a:bodyPr>
            <a:spAutoFit/>
          </a:bodyPr>
          <a:lstStyle/>
          <a:p>
            <a:pPr algn="just">
              <a:spcBef>
                <a:spcPct val="50000"/>
              </a:spcBef>
            </a:pPr>
            <a:r>
              <a:rPr lang="it-IT" sz="2800">
                <a:solidFill>
                  <a:srgbClr val="3333FF"/>
                </a:solidFill>
                <a:latin typeface="Cooper Black" pitchFamily="18" charset="0"/>
              </a:rPr>
              <a:t>La COSTITUZIONE ITALIANA racchiude i principi e gli istituti fondamentali in base ai quali è organizzato lo stato italiano. </a:t>
            </a:r>
            <a:endParaRPr lang="it-IT">
              <a:solidFill>
                <a:srgbClr val="3333FF"/>
              </a:solidFill>
            </a:endParaRPr>
          </a:p>
        </p:txBody>
      </p:sp>
      <p:sp>
        <p:nvSpPr>
          <p:cNvPr id="11269" name="Text Box 5"/>
          <p:cNvSpPr txBox="1">
            <a:spLocks noChangeArrowheads="1"/>
          </p:cNvSpPr>
          <p:nvPr/>
        </p:nvSpPr>
        <p:spPr bwMode="auto">
          <a:xfrm>
            <a:off x="250825" y="2492375"/>
            <a:ext cx="8208963" cy="822325"/>
          </a:xfrm>
          <a:prstGeom prst="rect">
            <a:avLst/>
          </a:prstGeom>
          <a:noFill/>
          <a:ln w="9525">
            <a:noFill/>
            <a:miter lim="800000"/>
            <a:headEnd/>
            <a:tailEnd/>
          </a:ln>
        </p:spPr>
        <p:txBody>
          <a:bodyPr>
            <a:spAutoFit/>
          </a:bodyPr>
          <a:lstStyle/>
          <a:p>
            <a:pPr algn="just">
              <a:spcBef>
                <a:spcPct val="50000"/>
              </a:spcBef>
            </a:pPr>
            <a:r>
              <a:rPr lang="it-IT">
                <a:solidFill>
                  <a:srgbClr val="3333FF"/>
                </a:solidFill>
                <a:latin typeface="Cooper Black" pitchFamily="18" charset="0"/>
              </a:rPr>
              <a:t>Una delle caratteristiche più importanti della nostra Costituzione è la sua :</a:t>
            </a:r>
          </a:p>
        </p:txBody>
      </p:sp>
      <p:sp>
        <p:nvSpPr>
          <p:cNvPr id="11270" name="Text Box 6"/>
          <p:cNvSpPr txBox="1">
            <a:spLocks noChangeArrowheads="1"/>
          </p:cNvSpPr>
          <p:nvPr/>
        </p:nvSpPr>
        <p:spPr bwMode="auto">
          <a:xfrm>
            <a:off x="2916238" y="3644900"/>
            <a:ext cx="3025775" cy="641350"/>
          </a:xfrm>
          <a:prstGeom prst="rect">
            <a:avLst/>
          </a:prstGeom>
          <a:noFill/>
          <a:ln w="9525">
            <a:noFill/>
            <a:miter lim="800000"/>
            <a:headEnd/>
            <a:tailEnd/>
          </a:ln>
        </p:spPr>
        <p:txBody>
          <a:bodyPr>
            <a:spAutoFit/>
          </a:bodyPr>
          <a:lstStyle/>
          <a:p>
            <a:pPr>
              <a:spcBef>
                <a:spcPct val="50000"/>
              </a:spcBef>
            </a:pPr>
            <a:r>
              <a:rPr lang="it-IT" sz="3600">
                <a:solidFill>
                  <a:srgbClr val="3333FF"/>
                </a:solidFill>
                <a:latin typeface="Cooper Black" pitchFamily="18" charset="0"/>
              </a:rPr>
              <a:t>RIGIDITA’</a:t>
            </a:r>
          </a:p>
        </p:txBody>
      </p:sp>
      <p:sp>
        <p:nvSpPr>
          <p:cNvPr id="11271" name="Text Box 7"/>
          <p:cNvSpPr txBox="1">
            <a:spLocks noChangeArrowheads="1"/>
          </p:cNvSpPr>
          <p:nvPr/>
        </p:nvSpPr>
        <p:spPr bwMode="auto">
          <a:xfrm>
            <a:off x="1258888" y="4508500"/>
            <a:ext cx="6192837" cy="1373188"/>
          </a:xfrm>
          <a:prstGeom prst="rect">
            <a:avLst/>
          </a:prstGeom>
          <a:noFill/>
          <a:ln w="9525">
            <a:noFill/>
            <a:miter lim="800000"/>
            <a:headEnd/>
            <a:tailEnd/>
          </a:ln>
        </p:spPr>
        <p:txBody>
          <a:bodyPr>
            <a:spAutoFit/>
          </a:bodyPr>
          <a:lstStyle/>
          <a:p>
            <a:pPr>
              <a:spcBef>
                <a:spcPct val="50000"/>
              </a:spcBef>
            </a:pPr>
            <a:r>
              <a:rPr lang="it-IT" sz="2800">
                <a:solidFill>
                  <a:srgbClr val="3333FF"/>
                </a:solidFill>
                <a:latin typeface="Cooper Black" pitchFamily="18" charset="0"/>
              </a:rPr>
              <a:t>le sue disposizioni, infatti, non possono essere modificate con le leggi ordinarie.</a:t>
            </a:r>
            <a:endParaRPr lang="it-IT" sz="2800">
              <a:latin typeface="Cooper Black" pitchFamily="18"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11268"/>
                                        </p:tgtEl>
                                        <p:attrNameLst>
                                          <p:attrName>style.visibility</p:attrName>
                                        </p:attrNameLst>
                                      </p:cBhvr>
                                      <p:to>
                                        <p:strVal val="visible"/>
                                      </p:to>
                                    </p:set>
                                    <p:animEffect transition="in" filter="diamond(in)">
                                      <p:cBhvr>
                                        <p:cTn id="7" dur="2000"/>
                                        <p:tgtEl>
                                          <p:spTgt spid="11268"/>
                                        </p:tgtEl>
                                      </p:cBhvr>
                                    </p:animEffect>
                                  </p:childTnLst>
                                </p:cTn>
                              </p:par>
                            </p:childTnLst>
                          </p:cTn>
                        </p:par>
                        <p:par>
                          <p:cTn id="8" fill="hold">
                            <p:stCondLst>
                              <p:cond delay="2000"/>
                            </p:stCondLst>
                            <p:childTnLst>
                              <p:par>
                                <p:cTn id="9" presetID="3" presetClass="entr" presetSubtype="10" fill="hold" grpId="0" nodeType="afterEffect">
                                  <p:stCondLst>
                                    <p:cond delay="1000"/>
                                  </p:stCondLst>
                                  <p:childTnLst>
                                    <p:set>
                                      <p:cBhvr>
                                        <p:cTn id="10" dur="1" fill="hold">
                                          <p:stCondLst>
                                            <p:cond delay="0"/>
                                          </p:stCondLst>
                                        </p:cTn>
                                        <p:tgtEl>
                                          <p:spTgt spid="11269"/>
                                        </p:tgtEl>
                                        <p:attrNameLst>
                                          <p:attrName>style.visibility</p:attrName>
                                        </p:attrNameLst>
                                      </p:cBhvr>
                                      <p:to>
                                        <p:strVal val="visible"/>
                                      </p:to>
                                    </p:set>
                                    <p:animEffect transition="in" filter="blinds(horizontal)">
                                      <p:cBhvr>
                                        <p:cTn id="11" dur="500"/>
                                        <p:tgtEl>
                                          <p:spTgt spid="11269"/>
                                        </p:tgtEl>
                                      </p:cBhvr>
                                    </p:animEffect>
                                  </p:childTnLst>
                                </p:cTn>
                              </p:par>
                            </p:childTnLst>
                          </p:cTn>
                        </p:par>
                        <p:par>
                          <p:cTn id="12" fill="hold">
                            <p:stCondLst>
                              <p:cond delay="3500"/>
                            </p:stCondLst>
                            <p:childTnLst>
                              <p:par>
                                <p:cTn id="13" presetID="34" presetClass="entr" presetSubtype="0" fill="hold" grpId="1" nodeType="afterEffect">
                                  <p:stCondLst>
                                    <p:cond delay="1000"/>
                                  </p:stCondLst>
                                  <p:childTnLst>
                                    <p:set>
                                      <p:cBhvr>
                                        <p:cTn id="14" dur="1" fill="hold">
                                          <p:stCondLst>
                                            <p:cond delay="0"/>
                                          </p:stCondLst>
                                        </p:cTn>
                                        <p:tgtEl>
                                          <p:spTgt spid="11270"/>
                                        </p:tgtEl>
                                        <p:attrNameLst>
                                          <p:attrName>style.visibility</p:attrName>
                                        </p:attrNameLst>
                                      </p:cBhvr>
                                      <p:to>
                                        <p:strVal val="visible"/>
                                      </p:to>
                                    </p:set>
                                    <p:anim from="(-#ppt_w/2)" to="(#ppt_x)" calcmode="lin" valueType="num">
                                      <p:cBhvr>
                                        <p:cTn id="15" dur="600" fill="hold">
                                          <p:stCondLst>
                                            <p:cond delay="0"/>
                                          </p:stCondLst>
                                        </p:cTn>
                                        <p:tgtEl>
                                          <p:spTgt spid="11270"/>
                                        </p:tgtEl>
                                        <p:attrNameLst>
                                          <p:attrName>ppt_x</p:attrName>
                                        </p:attrNameLst>
                                      </p:cBhvr>
                                    </p:anim>
                                    <p:anim from="0" to="-1.0" calcmode="lin" valueType="num">
                                      <p:cBhvr>
                                        <p:cTn id="16" dur="200" decel="50000" autoRev="1" fill="hold">
                                          <p:stCondLst>
                                            <p:cond delay="600"/>
                                          </p:stCondLst>
                                        </p:cTn>
                                        <p:tgtEl>
                                          <p:spTgt spid="11270"/>
                                        </p:tgtEl>
                                        <p:attrNameLst>
                                          <p:attrName>xshear</p:attrName>
                                        </p:attrNameLst>
                                      </p:cBhvr>
                                    </p:anim>
                                    <p:animScale>
                                      <p:cBhvr>
                                        <p:cTn id="17" dur="200" decel="100000" autoRev="1" fill="hold">
                                          <p:stCondLst>
                                            <p:cond delay="600"/>
                                          </p:stCondLst>
                                        </p:cTn>
                                        <p:tgtEl>
                                          <p:spTgt spid="11270"/>
                                        </p:tgtEl>
                                      </p:cBhvr>
                                      <p:from x="100000" y="100000"/>
                                      <p:to x="80000" y="100000"/>
                                    </p:animScale>
                                    <p:anim by="(#ppt_h/3+#ppt_w*0.1)" calcmode="lin" valueType="num">
                                      <p:cBhvr additive="sum">
                                        <p:cTn id="18" dur="200" decel="100000" autoRev="1" fill="hold">
                                          <p:stCondLst>
                                            <p:cond delay="600"/>
                                          </p:stCondLst>
                                        </p:cTn>
                                        <p:tgtEl>
                                          <p:spTgt spid="11270"/>
                                        </p:tgtEl>
                                        <p:attrNameLst>
                                          <p:attrName>ppt_x</p:attrName>
                                        </p:attrNameLst>
                                      </p:cBhvr>
                                    </p:anim>
                                  </p:childTnLst>
                                </p:cTn>
                              </p:par>
                            </p:childTnLst>
                          </p:cTn>
                        </p:par>
                        <p:par>
                          <p:cTn id="19" fill="hold">
                            <p:stCondLst>
                              <p:cond delay="5500"/>
                            </p:stCondLst>
                            <p:childTnLst>
                              <p:par>
                                <p:cTn id="20" presetID="26" presetClass="emph" presetSubtype="0" repeatCount="indefinite" fill="hold" grpId="0" nodeType="afterEffect">
                                  <p:stCondLst>
                                    <p:cond delay="1000"/>
                                  </p:stCondLst>
                                  <p:endCondLst>
                                    <p:cond evt="onNext" delay="0">
                                      <p:tgtEl>
                                        <p:sldTgt/>
                                      </p:tgtEl>
                                    </p:cond>
                                  </p:endCondLst>
                                  <p:childTnLst>
                                    <p:animEffect transition="out" filter="fade">
                                      <p:cBhvr>
                                        <p:cTn id="21" dur="500" tmFilter="0, 0; .2, .5; .8, .5; 1, 0"/>
                                        <p:tgtEl>
                                          <p:spTgt spid="11270"/>
                                        </p:tgtEl>
                                      </p:cBhvr>
                                    </p:animEffect>
                                    <p:animScale>
                                      <p:cBhvr>
                                        <p:cTn id="22" dur="250" autoRev="1" fill="hold"/>
                                        <p:tgtEl>
                                          <p:spTgt spid="11270"/>
                                        </p:tgtEl>
                                      </p:cBhvr>
                                      <p:by x="105000" y="105000"/>
                                    </p:animScale>
                                  </p:childTnLst>
                                  <p:subTnLst>
                                    <p:audio>
                                      <p:cMediaNode>
                                        <p:cTn display="0" masterRel="sameClick">
                                          <p:stCondLst>
                                            <p:cond evt="begin" delay="0">
                                              <p:tn val="20"/>
                                            </p:cond>
                                          </p:stCondLst>
                                          <p:endCondLst>
                                            <p:cond evt="onStopAudio" delay="0">
                                              <p:tgtEl>
                                                <p:sldTgt/>
                                              </p:tgtEl>
                                            </p:cond>
                                          </p:endCondLst>
                                        </p:cTn>
                                        <p:tgtEl>
                                          <p:sndTgt r:embed="rId2" name="explode.wav"/>
                                        </p:tgtEl>
                                      </p:cMediaNode>
                                    </p:audio>
                                  </p:subTnLst>
                                </p:cTn>
                              </p:par>
                            </p:childTnLst>
                          </p:cTn>
                        </p:par>
                        <p:par>
                          <p:cTn id="23" fill="hold">
                            <p:stCondLst>
                              <p:cond delay="7000"/>
                            </p:stCondLst>
                            <p:childTnLst>
                              <p:par>
                                <p:cTn id="24" presetID="18" presetClass="entr" presetSubtype="12" fill="hold" grpId="0" nodeType="afterEffect">
                                  <p:stCondLst>
                                    <p:cond delay="1000"/>
                                  </p:stCondLst>
                                  <p:childTnLst>
                                    <p:set>
                                      <p:cBhvr>
                                        <p:cTn id="25" dur="1" fill="hold">
                                          <p:stCondLst>
                                            <p:cond delay="0"/>
                                          </p:stCondLst>
                                        </p:cTn>
                                        <p:tgtEl>
                                          <p:spTgt spid="11271"/>
                                        </p:tgtEl>
                                        <p:attrNameLst>
                                          <p:attrName>style.visibility</p:attrName>
                                        </p:attrNameLst>
                                      </p:cBhvr>
                                      <p:to>
                                        <p:strVal val="visible"/>
                                      </p:to>
                                    </p:set>
                                    <p:animEffect transition="in" filter="strips(downLeft)">
                                      <p:cBhvr>
                                        <p:cTn id="26" dur="500"/>
                                        <p:tgtEl>
                                          <p:spTgt spid="112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P spid="11269" grpId="0"/>
      <p:bldP spid="11270" grpId="0"/>
      <p:bldP spid="11270" grpId="1"/>
      <p:bldP spid="1127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 y="0"/>
            <a:ext cx="9143999" cy="5816977"/>
          </a:xfrm>
          <a:prstGeom prst="rect">
            <a:avLst/>
          </a:prstGeom>
          <a:noFill/>
        </p:spPr>
        <p:txBody>
          <a:bodyPr wrap="square" rtlCol="0">
            <a:spAutoFit/>
          </a:bodyPr>
          <a:lstStyle/>
          <a:p>
            <a:pPr algn="just">
              <a:spcBef>
                <a:spcPct val="50000"/>
              </a:spcBef>
              <a:buFontTx/>
              <a:buChar char="-"/>
            </a:pPr>
            <a:r>
              <a:rPr lang="it-IT" b="1" u="sng" dirty="0" smtClean="0">
                <a:solidFill>
                  <a:srgbClr val="FF0000"/>
                </a:solidFill>
                <a:latin typeface="Cooper Black" pitchFamily="18" charset="0"/>
              </a:rPr>
              <a:t>ARTICOLO 11</a:t>
            </a:r>
          </a:p>
          <a:p>
            <a:pPr algn="l">
              <a:spcBef>
                <a:spcPct val="50000"/>
              </a:spcBef>
            </a:pPr>
            <a:r>
              <a:rPr lang="it-IT" b="1" i="1" dirty="0" smtClean="0">
                <a:solidFill>
                  <a:srgbClr val="0070C0"/>
                </a:solidFill>
                <a:latin typeface="Cooper Black" pitchFamily="18" charset="0"/>
              </a:rPr>
              <a:t>L’Italia ripudia la guerra come strumento di offesa alla  libertà degli altri popoli e come mezzo di risoluzione delle controversie internazionali; consente, in condizioni di parità con gli altri Stati, alle limitazioni di sovranità necessarie ad un ordinamento che assicuri la pace e la giustizia fra le Nazioni;  promuove e favorisce le organizzazioni internazionali rivolte a tale scopo.</a:t>
            </a:r>
          </a:p>
          <a:p>
            <a:pPr algn="l">
              <a:spcBef>
                <a:spcPct val="50000"/>
              </a:spcBef>
            </a:pPr>
            <a:r>
              <a:rPr lang="it-IT" dirty="0" smtClean="0">
                <a:latin typeface="Cooper Black" pitchFamily="18" charset="0"/>
              </a:rPr>
              <a:t>Non si può ricorrere alla guerra per risolvere i contrasti tra i popoli. L’Italia favorisce inoltre le organizzazioni internazionali che si occupano del mantenimento della pace e della giustizia a livelli internazionale.</a:t>
            </a:r>
          </a:p>
          <a:p>
            <a:pPr algn="just">
              <a:spcBef>
                <a:spcPct val="50000"/>
              </a:spcBef>
            </a:pPr>
            <a:endParaRPr lang="it-IT" dirty="0" smtClean="0">
              <a:latin typeface="Cooper Black" pitchFamily="18" charset="0"/>
            </a:endParaRPr>
          </a:p>
          <a:p>
            <a:endParaRPr lang="it-IT" dirty="0"/>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 y="0"/>
            <a:ext cx="9143999" cy="3600986"/>
          </a:xfrm>
          <a:prstGeom prst="rect">
            <a:avLst/>
          </a:prstGeom>
          <a:noFill/>
        </p:spPr>
        <p:txBody>
          <a:bodyPr wrap="square" rtlCol="0">
            <a:spAutoFit/>
          </a:bodyPr>
          <a:lstStyle/>
          <a:p>
            <a:pPr algn="just">
              <a:spcBef>
                <a:spcPct val="50000"/>
              </a:spcBef>
              <a:buFontTx/>
              <a:buChar char="-"/>
            </a:pPr>
            <a:r>
              <a:rPr lang="it-IT" b="1" u="sng" dirty="0" smtClean="0">
                <a:solidFill>
                  <a:srgbClr val="FF0000"/>
                </a:solidFill>
                <a:latin typeface="Cooper Black" pitchFamily="18" charset="0"/>
              </a:rPr>
              <a:t>ARTICOLO 12</a:t>
            </a:r>
          </a:p>
          <a:p>
            <a:pPr algn="l">
              <a:spcBef>
                <a:spcPct val="50000"/>
              </a:spcBef>
            </a:pPr>
            <a:r>
              <a:rPr lang="it-IT" b="1" i="1" dirty="0" smtClean="0">
                <a:solidFill>
                  <a:srgbClr val="0070C0"/>
                </a:solidFill>
                <a:latin typeface="Cooper Black" pitchFamily="18" charset="0"/>
              </a:rPr>
              <a:t>La bandiera della Repubblica è il tricolore italiano: verde, bianco e rosso, a tre bande verticali di eguali dimensioni.</a:t>
            </a:r>
          </a:p>
          <a:p>
            <a:pPr algn="l">
              <a:spcBef>
                <a:spcPct val="50000"/>
              </a:spcBef>
            </a:pPr>
            <a:r>
              <a:rPr lang="it-IT" dirty="0" smtClean="0">
                <a:latin typeface="Cooper Black" pitchFamily="18" charset="0"/>
              </a:rPr>
              <a:t>La Costituzione infine stabilisce le caratteristiche (colori e loro disposizione, forma e dimensioni) della bandiera, che è espressione dell’unità nazionale.</a:t>
            </a:r>
          </a:p>
          <a:p>
            <a:pPr algn="just">
              <a:spcBef>
                <a:spcPct val="50000"/>
              </a:spcBef>
            </a:pPr>
            <a:endParaRPr lang="it-IT" dirty="0" smtClean="0">
              <a:latin typeface="Cooper Black" pitchFamily="18" charset="0"/>
            </a:endParaRPr>
          </a:p>
          <a:p>
            <a:endParaRPr lang="it-IT" dirty="0"/>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0" y="3643313"/>
            <a:ext cx="9144000" cy="2554287"/>
          </a:xfrm>
          <a:prstGeom prst="rect">
            <a:avLst/>
          </a:prstGeom>
          <a:noFill/>
          <a:ln w="9525">
            <a:noFill/>
            <a:miter lim="800000"/>
            <a:headEnd/>
            <a:tailEnd/>
          </a:ln>
        </p:spPr>
        <p:txBody>
          <a:bodyPr>
            <a:spAutoFit/>
          </a:bodyPr>
          <a:lstStyle/>
          <a:p>
            <a:pPr algn="just">
              <a:spcBef>
                <a:spcPct val="50000"/>
              </a:spcBef>
            </a:pPr>
            <a:r>
              <a:rPr lang="it-IT" sz="2000">
                <a:solidFill>
                  <a:schemeClr val="tx2"/>
                </a:solidFill>
                <a:latin typeface="Cooper Black" pitchFamily="18" charset="0"/>
                <a:cs typeface="Arial" pitchFamily="34" charset="0"/>
              </a:rPr>
              <a:t>La Costituzione nasce dallo STATUTO ALBERTINO, che Carlo Alberto concesse il 4 marzo 1848 ai suoi sudditi. Lo Statuto era una Costituzione flessibile, poiché modificabile con legge ordinaria. Esso si ispirava al principio della separazione anche se in pratica il re controlla tutti i poteri dello stato. Il</a:t>
            </a:r>
            <a:r>
              <a:rPr lang="it-IT" sz="2000">
                <a:solidFill>
                  <a:schemeClr val="tx2"/>
                </a:solidFill>
                <a:latin typeface="Cooper Black" pitchFamily="18" charset="0"/>
              </a:rPr>
              <a:t> 2 giugno 1946 vi fu un referendum affinché il popolo scegliesse tra monarchia e repubblica. </a:t>
            </a:r>
            <a:r>
              <a:rPr lang="it-IT" sz="2000">
                <a:solidFill>
                  <a:schemeClr val="tx2"/>
                </a:solidFill>
                <a:latin typeface="Cooper Black" pitchFamily="18" charset="0"/>
                <a:cs typeface="Arial" pitchFamily="34" charset="0"/>
              </a:rPr>
              <a:t>Il popolo italiano votò per la prima volta a suffragio universale. </a:t>
            </a:r>
            <a:r>
              <a:rPr lang="it-IT" sz="2000">
                <a:solidFill>
                  <a:schemeClr val="tx2"/>
                </a:solidFill>
                <a:latin typeface="Cooper Black" pitchFamily="18" charset="0"/>
              </a:rPr>
              <a:t>La scelta si concluse a favore della Repubblica. </a:t>
            </a:r>
            <a:endParaRPr lang="it-IT" sz="2000">
              <a:solidFill>
                <a:schemeClr val="tx2"/>
              </a:solidFill>
              <a:latin typeface="Cooper Black" pitchFamily="18" charset="0"/>
              <a:cs typeface="Arial" pitchFamily="34" charset="0"/>
            </a:endParaRPr>
          </a:p>
        </p:txBody>
      </p:sp>
      <p:sp>
        <p:nvSpPr>
          <p:cNvPr id="12291" name="Text Box 3"/>
          <p:cNvSpPr txBox="1">
            <a:spLocks noChangeArrowheads="1"/>
          </p:cNvSpPr>
          <p:nvPr/>
        </p:nvSpPr>
        <p:spPr bwMode="auto">
          <a:xfrm>
            <a:off x="1835150" y="0"/>
            <a:ext cx="5041900" cy="579438"/>
          </a:xfrm>
          <a:prstGeom prst="rect">
            <a:avLst/>
          </a:prstGeom>
          <a:noFill/>
          <a:ln w="9525">
            <a:noFill/>
            <a:miter lim="800000"/>
            <a:headEnd/>
            <a:tailEnd/>
          </a:ln>
        </p:spPr>
        <p:txBody>
          <a:bodyPr>
            <a:spAutoFit/>
          </a:bodyPr>
          <a:lstStyle/>
          <a:p>
            <a:pPr>
              <a:spcBef>
                <a:spcPct val="50000"/>
              </a:spcBef>
            </a:pPr>
            <a:r>
              <a:rPr lang="it-IT" sz="3200" b="1">
                <a:solidFill>
                  <a:schemeClr val="tx2"/>
                </a:solidFill>
              </a:rPr>
              <a:t>LA STORIA</a:t>
            </a:r>
          </a:p>
        </p:txBody>
      </p:sp>
      <p:pic>
        <p:nvPicPr>
          <p:cNvPr id="12292" name="Picture 4" descr="costituzione italiana"/>
          <p:cNvPicPr>
            <a:picLocks noChangeAspect="1" noChangeArrowheads="1"/>
          </p:cNvPicPr>
          <p:nvPr/>
        </p:nvPicPr>
        <p:blipFill>
          <a:blip r:embed="rId2"/>
          <a:srcRect/>
          <a:stretch>
            <a:fillRect/>
          </a:stretch>
        </p:blipFill>
        <p:spPr bwMode="auto">
          <a:xfrm>
            <a:off x="2857500" y="692150"/>
            <a:ext cx="2786063" cy="2682875"/>
          </a:xfrm>
          <a:prstGeom prst="rect">
            <a:avLst/>
          </a:prstGeom>
          <a:noFill/>
          <a:ln w="9525">
            <a:noFill/>
            <a:miter lim="800000"/>
            <a:headEnd/>
            <a:tailEnd/>
          </a:ln>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mph" presetSubtype="2" fill="hold" grpId="0" nodeType="afterEffect">
                                  <p:stCondLst>
                                    <p:cond delay="0"/>
                                  </p:stCondLst>
                                  <p:childTnLst>
                                    <p:anim to="1.5" calcmode="lin" valueType="num">
                                      <p:cBhvr override="childStyle">
                                        <p:cTn id="6" dur="2000" fill="hold"/>
                                        <p:tgtEl>
                                          <p:spTgt spid="12291"/>
                                        </p:tgtEl>
                                        <p:attrNameLst>
                                          <p:attrName>style.fontSize</p:attrName>
                                        </p:attrNameLst>
                                      </p:cBhvr>
                                    </p:anim>
                                  </p:childTnLst>
                                </p:cTn>
                              </p:par>
                              <p:par>
                                <p:cTn id="7" presetID="50" presetClass="entr" presetSubtype="0" decel="100000" fill="hold" grpId="0" nodeType="withEffect">
                                  <p:stCondLst>
                                    <p:cond delay="0"/>
                                  </p:stCondLst>
                                  <p:childTnLst>
                                    <p:set>
                                      <p:cBhvr>
                                        <p:cTn id="8" dur="1" fill="hold">
                                          <p:stCondLst>
                                            <p:cond delay="0"/>
                                          </p:stCondLst>
                                        </p:cTn>
                                        <p:tgtEl>
                                          <p:spTgt spid="12290">
                                            <p:txEl>
                                              <p:pRg st="0" end="0"/>
                                            </p:txEl>
                                          </p:spTgt>
                                        </p:tgtEl>
                                        <p:attrNameLst>
                                          <p:attrName>style.visibility</p:attrName>
                                        </p:attrNameLst>
                                      </p:cBhvr>
                                      <p:to>
                                        <p:strVal val="visible"/>
                                      </p:to>
                                    </p:set>
                                    <p:anim calcmode="lin" valueType="num">
                                      <p:cBhvr>
                                        <p:cTn id="9" dur="1000" fill="hold"/>
                                        <p:tgtEl>
                                          <p:spTgt spid="12290">
                                            <p:txEl>
                                              <p:pRg st="0" end="0"/>
                                            </p:txEl>
                                          </p:spTgt>
                                        </p:tgtEl>
                                        <p:attrNameLst>
                                          <p:attrName>ppt_w</p:attrName>
                                        </p:attrNameLst>
                                      </p:cBhvr>
                                      <p:tavLst>
                                        <p:tav tm="0">
                                          <p:val>
                                            <p:strVal val="#ppt_w+.3"/>
                                          </p:val>
                                        </p:tav>
                                        <p:tav tm="100000">
                                          <p:val>
                                            <p:strVal val="#ppt_w"/>
                                          </p:val>
                                        </p:tav>
                                      </p:tavLst>
                                    </p:anim>
                                    <p:anim calcmode="lin" valueType="num">
                                      <p:cBhvr>
                                        <p:cTn id="10" dur="1000" fill="hold"/>
                                        <p:tgtEl>
                                          <p:spTgt spid="12290">
                                            <p:txEl>
                                              <p:pRg st="0" end="0"/>
                                            </p:txEl>
                                          </p:spTgt>
                                        </p:tgtEl>
                                        <p:attrNameLst>
                                          <p:attrName>ppt_h</p:attrName>
                                        </p:attrNameLst>
                                      </p:cBhvr>
                                      <p:tavLst>
                                        <p:tav tm="0">
                                          <p:val>
                                            <p:strVal val="#ppt_h"/>
                                          </p:val>
                                        </p:tav>
                                        <p:tav tm="100000">
                                          <p:val>
                                            <p:strVal val="#ppt_h"/>
                                          </p:val>
                                        </p:tav>
                                      </p:tavLst>
                                    </p:anim>
                                    <p:animEffect transition="in" filter="fade">
                                      <p:cBhvr>
                                        <p:cTn id="11" dur="1000"/>
                                        <p:tgtEl>
                                          <p:spTgt spid="12290">
                                            <p:txEl>
                                              <p:pRg st="0" end="0"/>
                                            </p:txEl>
                                          </p:spTgt>
                                        </p:tgtEl>
                                      </p:cBhvr>
                                    </p:animEffect>
                                  </p:childTnLst>
                                </p:cTn>
                              </p:par>
                              <p:par>
                                <p:cTn id="12" presetID="5" presetClass="entr" presetSubtype="10" fill="hold" nodeType="withEffect">
                                  <p:stCondLst>
                                    <p:cond delay="0"/>
                                  </p:stCondLst>
                                  <p:childTnLst>
                                    <p:set>
                                      <p:cBhvr>
                                        <p:cTn id="13" dur="1" fill="hold">
                                          <p:stCondLst>
                                            <p:cond delay="0"/>
                                          </p:stCondLst>
                                        </p:cTn>
                                        <p:tgtEl>
                                          <p:spTgt spid="12292"/>
                                        </p:tgtEl>
                                        <p:attrNameLst>
                                          <p:attrName>style.visibility</p:attrName>
                                        </p:attrNameLst>
                                      </p:cBhvr>
                                      <p:to>
                                        <p:strVal val="visible"/>
                                      </p:to>
                                    </p:set>
                                    <p:animEffect transition="in" filter="checkerboard(across)">
                                      <p:cBhvr>
                                        <p:cTn id="14" dur="500"/>
                                        <p:tgtEl>
                                          <p:spTgt spid="122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build="allAtOnce"/>
      <p:bldP spid="1229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0" y="533400"/>
            <a:ext cx="9144000" cy="1768475"/>
          </a:xfrm>
          <a:prstGeom prst="rect">
            <a:avLst/>
          </a:prstGeom>
          <a:noFill/>
          <a:ln w="9525">
            <a:noFill/>
            <a:miter lim="800000"/>
            <a:headEnd/>
            <a:tailEnd/>
          </a:ln>
        </p:spPr>
        <p:txBody>
          <a:bodyPr>
            <a:spAutoFit/>
          </a:bodyPr>
          <a:lstStyle/>
          <a:p>
            <a:pPr algn="just">
              <a:spcBef>
                <a:spcPct val="50000"/>
              </a:spcBef>
            </a:pPr>
            <a:r>
              <a:rPr lang="it-IT" sz="2000" dirty="0">
                <a:solidFill>
                  <a:schemeClr val="tx2"/>
                </a:solidFill>
                <a:latin typeface="Cooper Black" pitchFamily="18" charset="0"/>
              </a:rPr>
              <a:t>La Costituzione fu firmata dal presidente della Repubblica Enrico De Nicola e controfirmata dal presidente del Consiglio Alcide De Gasperi e dal presidente dell'Assemblea costituente, </a:t>
            </a:r>
            <a:r>
              <a:rPr lang="it-IT" sz="2000" dirty="0" err="1">
                <a:solidFill>
                  <a:schemeClr val="tx2"/>
                </a:solidFill>
                <a:latin typeface="Cooper Black" pitchFamily="18" charset="0"/>
              </a:rPr>
              <a:t>Terracini</a:t>
            </a:r>
            <a:r>
              <a:rPr lang="it-IT" sz="2000" dirty="0">
                <a:solidFill>
                  <a:schemeClr val="tx2"/>
                </a:solidFill>
                <a:latin typeface="Cooper Black" pitchFamily="18" charset="0"/>
              </a:rPr>
              <a:t>.</a:t>
            </a:r>
          </a:p>
          <a:p>
            <a:pPr algn="just">
              <a:spcBef>
                <a:spcPct val="50000"/>
              </a:spcBef>
            </a:pPr>
            <a:r>
              <a:rPr lang="it-IT" sz="2000" dirty="0">
                <a:solidFill>
                  <a:schemeClr val="tx2"/>
                </a:solidFill>
                <a:latin typeface="Cooper Black" pitchFamily="18" charset="0"/>
              </a:rPr>
              <a:t>La Costituzione fu definitivamente approvata il 22 dicembre 1947 ed entrò in vigore il 1° gennaio 1948.</a:t>
            </a:r>
            <a:endParaRPr lang="it-IT" dirty="0">
              <a:solidFill>
                <a:schemeClr val="tx2"/>
              </a:solidFill>
              <a:latin typeface="Cooper Black" pitchFamily="18" charset="0"/>
              <a:cs typeface="Arial" pitchFamily="34" charset="0"/>
            </a:endParaRPr>
          </a:p>
        </p:txBody>
      </p:sp>
      <p:pic>
        <p:nvPicPr>
          <p:cNvPr id="13315" name="Picture 3" descr="firma%20Costituzione%20Italiana"/>
          <p:cNvPicPr>
            <a:picLocks noChangeAspect="1" noChangeArrowheads="1"/>
          </p:cNvPicPr>
          <p:nvPr/>
        </p:nvPicPr>
        <p:blipFill>
          <a:blip r:embed="rId2"/>
          <a:srcRect/>
          <a:stretch>
            <a:fillRect/>
          </a:stretch>
        </p:blipFill>
        <p:spPr bwMode="auto">
          <a:xfrm>
            <a:off x="2339975" y="2420938"/>
            <a:ext cx="5410200" cy="3481387"/>
          </a:xfrm>
          <a:prstGeom prst="rect">
            <a:avLst/>
          </a:prstGeom>
          <a:noFill/>
          <a:ln w="9525">
            <a:noFill/>
            <a:miter lim="800000"/>
            <a:headEnd/>
            <a:tailEnd/>
          </a:ln>
        </p:spPr>
      </p:pic>
      <p:sp>
        <p:nvSpPr>
          <p:cNvPr id="13316" name="Text Box 4"/>
          <p:cNvSpPr txBox="1">
            <a:spLocks noChangeArrowheads="1"/>
          </p:cNvSpPr>
          <p:nvPr/>
        </p:nvSpPr>
        <p:spPr bwMode="auto">
          <a:xfrm>
            <a:off x="0" y="3357563"/>
            <a:ext cx="1908175" cy="1793875"/>
          </a:xfrm>
          <a:prstGeom prst="rect">
            <a:avLst/>
          </a:prstGeom>
          <a:noFill/>
          <a:ln w="9525">
            <a:noFill/>
            <a:miter lim="800000"/>
            <a:headEnd/>
            <a:tailEnd/>
          </a:ln>
        </p:spPr>
        <p:txBody>
          <a:bodyPr>
            <a:spAutoFit/>
          </a:bodyPr>
          <a:lstStyle/>
          <a:p>
            <a:pPr algn="l">
              <a:spcBef>
                <a:spcPct val="50000"/>
              </a:spcBef>
            </a:pPr>
            <a:r>
              <a:rPr lang="it-IT" sz="1400"/>
              <a:t>Nella </a:t>
            </a:r>
            <a:r>
              <a:rPr lang="it-IT" sz="1400" b="1"/>
              <a:t>foto</a:t>
            </a:r>
            <a:r>
              <a:rPr lang="it-IT" sz="1400"/>
              <a:t>, il presidente dell’Assemblea costituente Umberto Terracini firma il documento davanti al presidente della Repubblica Enrico de Nicola.</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fade">
                                      <p:cBhvr>
                                        <p:cTn id="7" dur="1000"/>
                                        <p:tgtEl>
                                          <p:spTgt spid="13314"/>
                                        </p:tgtEl>
                                      </p:cBhvr>
                                    </p:animEffect>
                                    <p:anim calcmode="lin" valueType="num">
                                      <p:cBhvr>
                                        <p:cTn id="8" dur="1000" fill="hold"/>
                                        <p:tgtEl>
                                          <p:spTgt spid="13314"/>
                                        </p:tgtEl>
                                        <p:attrNameLst>
                                          <p:attrName>ppt_x</p:attrName>
                                        </p:attrNameLst>
                                      </p:cBhvr>
                                      <p:tavLst>
                                        <p:tav tm="0">
                                          <p:val>
                                            <p:strVal val="#ppt_x"/>
                                          </p:val>
                                        </p:tav>
                                        <p:tav tm="100000">
                                          <p:val>
                                            <p:strVal val="#ppt_x"/>
                                          </p:val>
                                        </p:tav>
                                      </p:tavLst>
                                    </p:anim>
                                    <p:anim calcmode="lin" valueType="num">
                                      <p:cBhvr>
                                        <p:cTn id="9" dur="900" decel="100000" fill="hold"/>
                                        <p:tgtEl>
                                          <p:spTgt spid="13314"/>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3314"/>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8" presetClass="entr" presetSubtype="16" fill="hold" nodeType="afterEffect">
                                  <p:stCondLst>
                                    <p:cond delay="0"/>
                                  </p:stCondLst>
                                  <p:childTnLst>
                                    <p:set>
                                      <p:cBhvr>
                                        <p:cTn id="13" dur="1" fill="hold">
                                          <p:stCondLst>
                                            <p:cond delay="0"/>
                                          </p:stCondLst>
                                        </p:cTn>
                                        <p:tgtEl>
                                          <p:spTgt spid="13315"/>
                                        </p:tgtEl>
                                        <p:attrNameLst>
                                          <p:attrName>style.visibility</p:attrName>
                                        </p:attrNameLst>
                                      </p:cBhvr>
                                      <p:to>
                                        <p:strVal val="visible"/>
                                      </p:to>
                                    </p:set>
                                    <p:animEffect transition="in" filter="diamond(in)">
                                      <p:cBhvr>
                                        <p:cTn id="14" dur="2000"/>
                                        <p:tgtEl>
                                          <p:spTgt spid="13315"/>
                                        </p:tgtEl>
                                      </p:cBhvr>
                                    </p:animEffect>
                                  </p:childTnLst>
                                </p:cTn>
                              </p:par>
                              <p:par>
                                <p:cTn id="15" presetID="2" presetClass="entr" presetSubtype="4" fill="hold" grpId="0" nodeType="withEffect">
                                  <p:stCondLst>
                                    <p:cond delay="0"/>
                                  </p:stCondLst>
                                  <p:childTnLst>
                                    <p:set>
                                      <p:cBhvr>
                                        <p:cTn id="16" dur="1" fill="hold">
                                          <p:stCondLst>
                                            <p:cond delay="0"/>
                                          </p:stCondLst>
                                        </p:cTn>
                                        <p:tgtEl>
                                          <p:spTgt spid="13316"/>
                                        </p:tgtEl>
                                        <p:attrNameLst>
                                          <p:attrName>style.visibility</p:attrName>
                                        </p:attrNameLst>
                                      </p:cBhvr>
                                      <p:to>
                                        <p:strVal val="visible"/>
                                      </p:to>
                                    </p:set>
                                    <p:anim calcmode="lin" valueType="num">
                                      <p:cBhvr additive="base">
                                        <p:cTn id="17" dur="500" fill="hold"/>
                                        <p:tgtEl>
                                          <p:spTgt spid="13316"/>
                                        </p:tgtEl>
                                        <p:attrNameLst>
                                          <p:attrName>ppt_x</p:attrName>
                                        </p:attrNameLst>
                                      </p:cBhvr>
                                      <p:tavLst>
                                        <p:tav tm="0">
                                          <p:val>
                                            <p:strVal val="#ppt_x"/>
                                          </p:val>
                                        </p:tav>
                                        <p:tav tm="100000">
                                          <p:val>
                                            <p:strVal val="#ppt_x"/>
                                          </p:val>
                                        </p:tav>
                                      </p:tavLst>
                                    </p:anim>
                                    <p:anim calcmode="lin" valueType="num">
                                      <p:cBhvr additive="base">
                                        <p:cTn id="18" dur="500" fill="hold"/>
                                        <p:tgtEl>
                                          <p:spTgt spid="133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1331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79388" y="188913"/>
            <a:ext cx="8640762" cy="1008062"/>
          </a:xfrm>
        </p:spPr>
        <p:txBody>
          <a:bodyPr/>
          <a:lstStyle/>
          <a:p>
            <a:pPr algn="ctr" eaLnBrk="1" hangingPunct="1"/>
            <a:r>
              <a:rPr lang="it-IT" sz="2800" dirty="0" smtClean="0">
                <a:latin typeface="Cooper Black" pitchFamily="18" charset="0"/>
              </a:rPr>
              <a:t>LA STRUTTURA DELLA </a:t>
            </a:r>
            <a:br>
              <a:rPr lang="it-IT" sz="2800" dirty="0" smtClean="0">
                <a:latin typeface="Cooper Black" pitchFamily="18" charset="0"/>
              </a:rPr>
            </a:br>
            <a:r>
              <a:rPr lang="it-IT" sz="2800" dirty="0" smtClean="0">
                <a:latin typeface="Cooper Black" pitchFamily="18" charset="0"/>
              </a:rPr>
              <a:t>COSTITUZIONE ITALIANA</a:t>
            </a:r>
          </a:p>
        </p:txBody>
      </p:sp>
      <p:sp>
        <p:nvSpPr>
          <p:cNvPr id="14339" name="Rectangle 3"/>
          <p:cNvSpPr>
            <a:spLocks noGrp="1" noChangeArrowheads="1"/>
          </p:cNvSpPr>
          <p:nvPr>
            <p:ph type="body" sz="half" idx="1"/>
          </p:nvPr>
        </p:nvSpPr>
        <p:spPr>
          <a:xfrm>
            <a:off x="0" y="1052513"/>
            <a:ext cx="9144000" cy="1511300"/>
          </a:xfrm>
        </p:spPr>
        <p:txBody>
          <a:bodyPr/>
          <a:lstStyle/>
          <a:p>
            <a:pPr eaLnBrk="1" hangingPunct="1">
              <a:lnSpc>
                <a:spcPct val="80000"/>
              </a:lnSpc>
              <a:buFontTx/>
              <a:buNone/>
            </a:pPr>
            <a:endParaRPr lang="it-IT" sz="500" smtClean="0"/>
          </a:p>
          <a:p>
            <a:pPr algn="just" eaLnBrk="1" hangingPunct="1">
              <a:lnSpc>
                <a:spcPct val="80000"/>
              </a:lnSpc>
              <a:buFontTx/>
              <a:buNone/>
            </a:pPr>
            <a:r>
              <a:rPr lang="it-IT" sz="2400" smtClean="0">
                <a:solidFill>
                  <a:schemeClr val="tx2"/>
                </a:solidFill>
                <a:latin typeface="Cooper Black" pitchFamily="18" charset="0"/>
              </a:rPr>
              <a:t>La Costituzione Italiana è composta da 139 articoli ed è così divisa :</a:t>
            </a:r>
          </a:p>
        </p:txBody>
      </p:sp>
      <p:graphicFrame>
        <p:nvGraphicFramePr>
          <p:cNvPr id="14341" name="Group 5"/>
          <p:cNvGraphicFramePr>
            <a:graphicFrameLocks noGrp="1"/>
          </p:cNvGraphicFramePr>
          <p:nvPr>
            <p:ph sz="half" idx="2"/>
          </p:nvPr>
        </p:nvGraphicFramePr>
        <p:xfrm>
          <a:off x="398463" y="2071688"/>
          <a:ext cx="8745509" cy="4469735"/>
        </p:xfrm>
        <a:graphic>
          <a:graphicData uri="http://schemas.openxmlformats.org/drawingml/2006/table">
            <a:tbl>
              <a:tblPr/>
              <a:tblGrid>
                <a:gridCol w="2101835"/>
                <a:gridCol w="2000264"/>
                <a:gridCol w="2786082"/>
                <a:gridCol w="1857328"/>
              </a:tblGrid>
              <a:tr h="192882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800" b="1" i="0" u="none" strike="noStrike" cap="none" normalizeH="0" baseline="0" dirty="0" smtClean="0">
                          <a:ln>
                            <a:noFill/>
                          </a:ln>
                          <a:solidFill>
                            <a:schemeClr val="tx1"/>
                          </a:solidFill>
                          <a:effectLst/>
                          <a:latin typeface="Times New Roman" pitchFamily="18" charset="0"/>
                        </a:rPr>
                        <a:t>PRINCIPI FONDAMENTALI</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800" b="1" i="0" u="none" strike="noStrike" cap="none" normalizeH="0" baseline="0" dirty="0" smtClean="0">
                          <a:ln>
                            <a:noFill/>
                          </a:ln>
                          <a:solidFill>
                            <a:schemeClr val="tx1"/>
                          </a:solidFill>
                          <a:effectLst/>
                          <a:latin typeface="Times New Roman" pitchFamily="18" charset="0"/>
                        </a:rPr>
                        <a:t>Artt. 1-12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800" b="1" i="0" u="none" strike="noStrike" cap="none" normalizeH="0" baseline="0" dirty="0" smtClean="0">
                          <a:ln>
                            <a:noFill/>
                          </a:ln>
                          <a:solidFill>
                            <a:schemeClr val="tx1"/>
                          </a:solidFill>
                          <a:effectLst/>
                          <a:latin typeface="Times New Roman" pitchFamily="18" charset="0"/>
                        </a:rPr>
                        <a:t>PARTE I</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800" b="1" i="0" u="none" strike="noStrike" cap="none" normalizeH="0" baseline="0" dirty="0" smtClean="0">
                          <a:ln>
                            <a:noFill/>
                          </a:ln>
                          <a:solidFill>
                            <a:schemeClr val="tx1"/>
                          </a:solidFill>
                          <a:effectLst/>
                          <a:latin typeface="Times New Roman" pitchFamily="18" charset="0"/>
                        </a:rPr>
                        <a:t>DIRITTI E DOVERI DEI CITTADINI</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800" b="1" i="0" u="none" strike="noStrike" cap="none" normalizeH="0" baseline="0" dirty="0" smtClean="0">
                          <a:ln>
                            <a:noFill/>
                          </a:ln>
                          <a:solidFill>
                            <a:schemeClr val="tx1"/>
                          </a:solidFill>
                          <a:effectLst/>
                          <a:latin typeface="Times New Roman" pitchFamily="18" charset="0"/>
                        </a:rPr>
                        <a:t>Artt. 13-54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800" b="1" i="0" u="none" strike="noStrike" cap="none" normalizeH="0" baseline="0" dirty="0" smtClean="0">
                          <a:ln>
                            <a:noFill/>
                          </a:ln>
                          <a:solidFill>
                            <a:schemeClr val="tx1"/>
                          </a:solidFill>
                          <a:effectLst/>
                          <a:latin typeface="Times New Roman" pitchFamily="18" charset="0"/>
                        </a:rPr>
                        <a:t>PARTE II</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800" b="1" i="0" u="none" strike="noStrike" cap="none" normalizeH="0" baseline="0" dirty="0" smtClean="0">
                          <a:ln>
                            <a:noFill/>
                          </a:ln>
                          <a:solidFill>
                            <a:schemeClr val="tx1"/>
                          </a:solidFill>
                          <a:effectLst/>
                          <a:latin typeface="Times New Roman" pitchFamily="18" charset="0"/>
                        </a:rPr>
                        <a:t>ORDINAMENTO DELLA REPUBBLICA</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800" b="1" i="0" u="none" strike="noStrike" cap="none" normalizeH="0" baseline="0" dirty="0" smtClean="0">
                          <a:ln>
                            <a:noFill/>
                          </a:ln>
                          <a:solidFill>
                            <a:schemeClr val="tx1"/>
                          </a:solidFill>
                          <a:effectLst/>
                          <a:latin typeface="Times New Roman" pitchFamily="18" charset="0"/>
                        </a:rPr>
                        <a:t>Artt. 55-139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800" b="1" i="0" u="none" strike="noStrike" cap="none" normalizeH="0" baseline="0" dirty="0" smtClean="0">
                          <a:ln>
                            <a:noFill/>
                          </a:ln>
                          <a:solidFill>
                            <a:schemeClr val="tx1"/>
                          </a:solidFill>
                          <a:effectLst/>
                          <a:latin typeface="Times New Roman" pitchFamily="18" charset="0"/>
                        </a:rPr>
                        <a:t>DISPOSIZIONI TRANSITORIE</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800" b="1" i="0" u="none" strike="noStrike" cap="none" normalizeH="0" baseline="0" dirty="0" smtClean="0">
                          <a:ln>
                            <a:noFill/>
                          </a:ln>
                          <a:solidFill>
                            <a:schemeClr val="tx1"/>
                          </a:solidFill>
                          <a:effectLst/>
                          <a:latin typeface="Times New Roman" pitchFamily="18" charset="0"/>
                        </a:rPr>
                        <a:t>E FINALI</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800" b="1" i="0" u="none" strike="noStrike" cap="none" normalizeH="0" baseline="0" dirty="0" smtClean="0">
                          <a:ln>
                            <a:noFill/>
                          </a:ln>
                          <a:solidFill>
                            <a:schemeClr val="tx1"/>
                          </a:solidFill>
                          <a:effectLst/>
                          <a:latin typeface="Times New Roman" pitchFamily="18" charset="0"/>
                        </a:rPr>
                        <a:t>I-XVIII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4090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2800" b="0"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chemeClr val="tx1"/>
                          </a:solidFill>
                          <a:effectLst/>
                          <a:latin typeface="Times New Roman" pitchFamily="18" charset="0"/>
                        </a:rPr>
                        <a:t>TITOLO I</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chemeClr val="tx1"/>
                          </a:solidFill>
                          <a:effectLst/>
                          <a:latin typeface="Times New Roman" pitchFamily="18" charset="0"/>
                        </a:rPr>
                        <a:t>Rapporti civili</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chemeClr val="tx1"/>
                          </a:solidFill>
                          <a:effectLst/>
                          <a:latin typeface="Times New Roman" pitchFamily="18" charset="0"/>
                        </a:rPr>
                        <a:t>TITOLO II</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chemeClr val="tx1"/>
                          </a:solidFill>
                          <a:effectLst/>
                          <a:latin typeface="Times New Roman" pitchFamily="18" charset="0"/>
                        </a:rPr>
                        <a:t>Rapporti </a:t>
                      </a:r>
                      <a:r>
                        <a:rPr kumimoji="0" lang="it-IT" sz="1600" b="0" i="0" u="none" strike="noStrike" cap="none" normalizeH="0" baseline="0" dirty="0" err="1" smtClean="0">
                          <a:ln>
                            <a:noFill/>
                          </a:ln>
                          <a:solidFill>
                            <a:schemeClr val="tx1"/>
                          </a:solidFill>
                          <a:effectLst/>
                          <a:latin typeface="Times New Roman" pitchFamily="18" charset="0"/>
                        </a:rPr>
                        <a:t>etico-sociali</a:t>
                      </a:r>
                      <a:endParaRPr kumimoji="0" lang="it-IT" sz="1600" b="0" i="0" u="none" strike="noStrike" cap="none" normalizeH="0" baseline="0" dirty="0" smtClean="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chemeClr val="tx1"/>
                          </a:solidFill>
                          <a:effectLst/>
                          <a:latin typeface="Times New Roman" pitchFamily="18" charset="0"/>
                        </a:rPr>
                        <a:t>TITOLO III</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chemeClr val="tx1"/>
                          </a:solidFill>
                          <a:effectLst/>
                          <a:latin typeface="Times New Roman" pitchFamily="18" charset="0"/>
                        </a:rPr>
                        <a:t>Rapporti economici</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chemeClr val="tx1"/>
                          </a:solidFill>
                          <a:effectLst/>
                          <a:latin typeface="Times New Roman" pitchFamily="18" charset="0"/>
                        </a:rPr>
                        <a:t>TITOLO IV</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chemeClr val="tx1"/>
                          </a:solidFill>
                          <a:effectLst/>
                          <a:latin typeface="Times New Roman" pitchFamily="18" charset="0"/>
                        </a:rPr>
                        <a:t>Rapporti sociali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chemeClr val="tx1"/>
                          </a:solidFill>
                          <a:effectLst/>
                          <a:latin typeface="Times New Roman" pitchFamily="18" charset="0"/>
                        </a:rPr>
                        <a:t>TITOLO I Il Parlamento</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chemeClr val="tx1"/>
                          </a:solidFill>
                          <a:effectLst/>
                          <a:latin typeface="Times New Roman" pitchFamily="18" charset="0"/>
                        </a:rPr>
                        <a:t>TITOLO II Il Presidente della Repubblica</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chemeClr val="tx1"/>
                          </a:solidFill>
                          <a:effectLst/>
                          <a:latin typeface="Times New Roman" pitchFamily="18" charset="0"/>
                        </a:rPr>
                        <a:t>TITOLO III Il Governo</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chemeClr val="tx1"/>
                          </a:solidFill>
                          <a:effectLst/>
                          <a:latin typeface="Times New Roman" pitchFamily="18" charset="0"/>
                        </a:rPr>
                        <a:t>TITOLO IV La Magistratura</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chemeClr val="tx1"/>
                          </a:solidFill>
                          <a:effectLst/>
                          <a:latin typeface="Times New Roman" pitchFamily="18" charset="0"/>
                        </a:rPr>
                        <a:t>TITOLO V Le Regioni, le Province, i Comuni</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chemeClr val="tx1"/>
                          </a:solidFill>
                          <a:effectLst/>
                          <a:latin typeface="Times New Roman" pitchFamily="18" charset="0"/>
                        </a:rPr>
                        <a:t>TITOLO </a:t>
                      </a:r>
                      <a:r>
                        <a:rPr kumimoji="0" lang="it-IT" sz="1600" b="0" i="0" u="none" strike="noStrike" cap="none" normalizeH="0" baseline="0" dirty="0" err="1" smtClean="0">
                          <a:ln>
                            <a:noFill/>
                          </a:ln>
                          <a:solidFill>
                            <a:schemeClr val="tx1"/>
                          </a:solidFill>
                          <a:effectLst/>
                          <a:latin typeface="Times New Roman" pitchFamily="18" charset="0"/>
                        </a:rPr>
                        <a:t>VI</a:t>
                      </a:r>
                      <a:r>
                        <a:rPr kumimoji="0" lang="it-IT" sz="1600" b="0" i="0" u="none" strike="noStrike" cap="none" normalizeH="0" baseline="0" dirty="0" smtClean="0">
                          <a:ln>
                            <a:noFill/>
                          </a:ln>
                          <a:solidFill>
                            <a:schemeClr val="tx1"/>
                          </a:solidFill>
                          <a:effectLst/>
                          <a:latin typeface="Times New Roman" pitchFamily="18" charset="0"/>
                        </a:rPr>
                        <a:t> Garanzie costituzionali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28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220" name="Text Box 4"/>
          <p:cNvSpPr txBox="1">
            <a:spLocks noChangeArrowheads="1"/>
          </p:cNvSpPr>
          <p:nvPr/>
        </p:nvSpPr>
        <p:spPr bwMode="auto">
          <a:xfrm>
            <a:off x="755650" y="4437063"/>
            <a:ext cx="7920038" cy="457200"/>
          </a:xfrm>
          <a:prstGeom prst="rect">
            <a:avLst/>
          </a:prstGeom>
          <a:noFill/>
          <a:ln w="9525">
            <a:noFill/>
            <a:miter lim="800000"/>
            <a:headEnd/>
            <a:tailEnd/>
          </a:ln>
        </p:spPr>
        <p:txBody>
          <a:bodyPr>
            <a:spAutoFit/>
          </a:bodyPr>
          <a:lstStyle/>
          <a:p>
            <a:pPr algn="l">
              <a:spcBef>
                <a:spcPct val="50000"/>
              </a:spcBef>
            </a:pPr>
            <a:endParaRPr lang="it-IT"/>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checkerboard(across)">
                                      <p:cBhvr>
                                        <p:cTn id="7" dur="500"/>
                                        <p:tgtEl>
                                          <p:spTgt spid="14338"/>
                                        </p:tgtEl>
                                      </p:cBhvr>
                                    </p:animEffect>
                                  </p:childTnLst>
                                </p:cTn>
                              </p:par>
                              <p:par>
                                <p:cTn id="8" presetID="26" presetClass="entr" presetSubtype="0" fill="hold" nodeType="withEffect">
                                  <p:stCondLst>
                                    <p:cond delay="0"/>
                                  </p:stCondLst>
                                  <p:childTnLst>
                                    <p:set>
                                      <p:cBhvr>
                                        <p:cTn id="9" dur="1" fill="hold">
                                          <p:stCondLst>
                                            <p:cond delay="0"/>
                                          </p:stCondLst>
                                        </p:cTn>
                                        <p:tgtEl>
                                          <p:spTgt spid="14341"/>
                                        </p:tgtEl>
                                        <p:attrNameLst>
                                          <p:attrName>style.visibility</p:attrName>
                                        </p:attrNameLst>
                                      </p:cBhvr>
                                      <p:to>
                                        <p:strVal val="visible"/>
                                      </p:to>
                                    </p:set>
                                    <p:animEffect transition="in" filter="wipe(down)">
                                      <p:cBhvr>
                                        <p:cTn id="10" dur="290">
                                          <p:stCondLst>
                                            <p:cond delay="0"/>
                                          </p:stCondLst>
                                        </p:cTn>
                                        <p:tgtEl>
                                          <p:spTgt spid="14341"/>
                                        </p:tgtEl>
                                      </p:cBhvr>
                                    </p:animEffect>
                                    <p:anim calcmode="lin" valueType="num">
                                      <p:cBhvr>
                                        <p:cTn id="11" dur="911" tmFilter="0,0; 0.14,0.36; 0.43,0.73; 0.71,0.91; 1.0,1.0">
                                          <p:stCondLst>
                                            <p:cond delay="0"/>
                                          </p:stCondLst>
                                        </p:cTn>
                                        <p:tgtEl>
                                          <p:spTgt spid="14341"/>
                                        </p:tgtEl>
                                        <p:attrNameLst>
                                          <p:attrName>ppt_x</p:attrName>
                                        </p:attrNameLst>
                                      </p:cBhvr>
                                      <p:tavLst>
                                        <p:tav tm="0">
                                          <p:val>
                                            <p:strVal val="#ppt_x-0.25"/>
                                          </p:val>
                                        </p:tav>
                                        <p:tav tm="100000">
                                          <p:val>
                                            <p:strVal val="#ppt_x"/>
                                          </p:val>
                                        </p:tav>
                                      </p:tavLst>
                                    </p:anim>
                                    <p:anim calcmode="lin" valueType="num">
                                      <p:cBhvr>
                                        <p:cTn id="12" dur="332" tmFilter="0.0,0.0; 0.25,0.07; 0.50,0.2; 0.75,0.467; 1.0,1.0">
                                          <p:stCondLst>
                                            <p:cond delay="0"/>
                                          </p:stCondLst>
                                        </p:cTn>
                                        <p:tgtEl>
                                          <p:spTgt spid="14341"/>
                                        </p:tgtEl>
                                        <p:attrNameLst>
                                          <p:attrName>ppt_y</p:attrName>
                                        </p:attrNameLst>
                                      </p:cBhvr>
                                      <p:tavLst>
                                        <p:tav tm="0" fmla="#ppt_y-sin(pi*$)/3">
                                          <p:val>
                                            <p:fltVal val="0.5"/>
                                          </p:val>
                                        </p:tav>
                                        <p:tav tm="100000">
                                          <p:val>
                                            <p:fltVal val="1"/>
                                          </p:val>
                                        </p:tav>
                                      </p:tavLst>
                                    </p:anim>
                                    <p:anim calcmode="lin" valueType="num">
                                      <p:cBhvr>
                                        <p:cTn id="13" dur="332" tmFilter="0, 0; 0.125,0.2665; 0.25,0.4; 0.375,0.465; 0.5,0.5;  0.625,0.535; 0.75,0.6; 0.875,0.7335; 1,1">
                                          <p:stCondLst>
                                            <p:cond delay="332"/>
                                          </p:stCondLst>
                                        </p:cTn>
                                        <p:tgtEl>
                                          <p:spTgt spid="14341"/>
                                        </p:tgtEl>
                                        <p:attrNameLst>
                                          <p:attrName>ppt_y</p:attrName>
                                        </p:attrNameLst>
                                      </p:cBhvr>
                                      <p:tavLst>
                                        <p:tav tm="0" fmla="#ppt_y-sin(pi*$)/9">
                                          <p:val>
                                            <p:fltVal val="0"/>
                                          </p:val>
                                        </p:tav>
                                        <p:tav tm="100000">
                                          <p:val>
                                            <p:fltVal val="1"/>
                                          </p:val>
                                        </p:tav>
                                      </p:tavLst>
                                    </p:anim>
                                    <p:anim calcmode="lin" valueType="num">
                                      <p:cBhvr>
                                        <p:cTn id="14" dur="166" tmFilter="0, 0; 0.125,0.2665; 0.25,0.4; 0.375,0.465; 0.5,0.5;  0.625,0.535; 0.75,0.6; 0.875,0.7335; 1,1">
                                          <p:stCondLst>
                                            <p:cond delay="662"/>
                                          </p:stCondLst>
                                        </p:cTn>
                                        <p:tgtEl>
                                          <p:spTgt spid="14341"/>
                                        </p:tgtEl>
                                        <p:attrNameLst>
                                          <p:attrName>ppt_y</p:attrName>
                                        </p:attrNameLst>
                                      </p:cBhvr>
                                      <p:tavLst>
                                        <p:tav tm="0" fmla="#ppt_y-sin(pi*$)/27">
                                          <p:val>
                                            <p:fltVal val="0"/>
                                          </p:val>
                                        </p:tav>
                                        <p:tav tm="100000">
                                          <p:val>
                                            <p:fltVal val="1"/>
                                          </p:val>
                                        </p:tav>
                                      </p:tavLst>
                                    </p:anim>
                                    <p:anim calcmode="lin" valueType="num">
                                      <p:cBhvr>
                                        <p:cTn id="15" dur="82" tmFilter="0, 0; 0.125,0.2665; 0.25,0.4; 0.375,0.465; 0.5,0.5;  0.625,0.535; 0.75,0.6; 0.875,0.7335; 1,1">
                                          <p:stCondLst>
                                            <p:cond delay="828"/>
                                          </p:stCondLst>
                                        </p:cTn>
                                        <p:tgtEl>
                                          <p:spTgt spid="14341"/>
                                        </p:tgtEl>
                                        <p:attrNameLst>
                                          <p:attrName>ppt_y</p:attrName>
                                        </p:attrNameLst>
                                      </p:cBhvr>
                                      <p:tavLst>
                                        <p:tav tm="0" fmla="#ppt_y-sin(pi*$)/81">
                                          <p:val>
                                            <p:fltVal val="0"/>
                                          </p:val>
                                        </p:tav>
                                        <p:tav tm="100000">
                                          <p:val>
                                            <p:fltVal val="1"/>
                                          </p:val>
                                        </p:tav>
                                      </p:tavLst>
                                    </p:anim>
                                    <p:animScale>
                                      <p:cBhvr>
                                        <p:cTn id="16" dur="13">
                                          <p:stCondLst>
                                            <p:cond delay="325"/>
                                          </p:stCondLst>
                                        </p:cTn>
                                        <p:tgtEl>
                                          <p:spTgt spid="14341"/>
                                        </p:tgtEl>
                                      </p:cBhvr>
                                      <p:to x="100000" y="60000"/>
                                    </p:animScale>
                                    <p:animScale>
                                      <p:cBhvr>
                                        <p:cTn id="17" dur="83" decel="50000">
                                          <p:stCondLst>
                                            <p:cond delay="338"/>
                                          </p:stCondLst>
                                        </p:cTn>
                                        <p:tgtEl>
                                          <p:spTgt spid="14341"/>
                                        </p:tgtEl>
                                      </p:cBhvr>
                                      <p:to x="100000" y="100000"/>
                                    </p:animScale>
                                    <p:animScale>
                                      <p:cBhvr>
                                        <p:cTn id="18" dur="13">
                                          <p:stCondLst>
                                            <p:cond delay="656"/>
                                          </p:stCondLst>
                                        </p:cTn>
                                        <p:tgtEl>
                                          <p:spTgt spid="14341"/>
                                        </p:tgtEl>
                                      </p:cBhvr>
                                      <p:to x="100000" y="80000"/>
                                    </p:animScale>
                                    <p:animScale>
                                      <p:cBhvr>
                                        <p:cTn id="19" dur="83" decel="50000">
                                          <p:stCondLst>
                                            <p:cond delay="669"/>
                                          </p:stCondLst>
                                        </p:cTn>
                                        <p:tgtEl>
                                          <p:spTgt spid="14341"/>
                                        </p:tgtEl>
                                      </p:cBhvr>
                                      <p:to x="100000" y="100000"/>
                                    </p:animScale>
                                    <p:animScale>
                                      <p:cBhvr>
                                        <p:cTn id="20" dur="13">
                                          <p:stCondLst>
                                            <p:cond delay="821"/>
                                          </p:stCondLst>
                                        </p:cTn>
                                        <p:tgtEl>
                                          <p:spTgt spid="14341"/>
                                        </p:tgtEl>
                                      </p:cBhvr>
                                      <p:to x="100000" y="90000"/>
                                    </p:animScale>
                                    <p:animScale>
                                      <p:cBhvr>
                                        <p:cTn id="21" dur="83" decel="50000">
                                          <p:stCondLst>
                                            <p:cond delay="834"/>
                                          </p:stCondLst>
                                        </p:cTn>
                                        <p:tgtEl>
                                          <p:spTgt spid="14341"/>
                                        </p:tgtEl>
                                      </p:cBhvr>
                                      <p:to x="100000" y="100000"/>
                                    </p:animScale>
                                    <p:animScale>
                                      <p:cBhvr>
                                        <p:cTn id="22" dur="13">
                                          <p:stCondLst>
                                            <p:cond delay="904"/>
                                          </p:stCondLst>
                                        </p:cTn>
                                        <p:tgtEl>
                                          <p:spTgt spid="14341"/>
                                        </p:tgtEl>
                                      </p:cBhvr>
                                      <p:to x="100000" y="95000"/>
                                    </p:animScale>
                                    <p:animScale>
                                      <p:cBhvr>
                                        <p:cTn id="23" dur="83" decel="50000">
                                          <p:stCondLst>
                                            <p:cond delay="917"/>
                                          </p:stCondLst>
                                        </p:cTn>
                                        <p:tgtEl>
                                          <p:spTgt spid="14341"/>
                                        </p:tgtEl>
                                      </p:cBhvr>
                                      <p:to x="100000" y="100000"/>
                                    </p:animScale>
                                  </p:childTnLst>
                                </p:cTn>
                              </p:par>
                            </p:childTnLst>
                          </p:cTn>
                        </p:par>
                        <p:par>
                          <p:cTn id="24" fill="hold">
                            <p:stCondLst>
                              <p:cond delay="1000"/>
                            </p:stCondLst>
                            <p:childTnLst>
                              <p:par>
                                <p:cTn id="25" presetID="30" presetClass="entr" presetSubtype="0" fill="hold" grpId="0" nodeType="afterEffect">
                                  <p:stCondLst>
                                    <p:cond delay="0"/>
                                  </p:stCondLst>
                                  <p:childTnLst>
                                    <p:set>
                                      <p:cBhvr>
                                        <p:cTn id="26" dur="1" fill="hold">
                                          <p:stCondLst>
                                            <p:cond delay="0"/>
                                          </p:stCondLst>
                                        </p:cTn>
                                        <p:tgtEl>
                                          <p:spTgt spid="14339">
                                            <p:txEl>
                                              <p:pRg st="1" end="1"/>
                                            </p:txEl>
                                          </p:spTgt>
                                        </p:tgtEl>
                                        <p:attrNameLst>
                                          <p:attrName>style.visibility</p:attrName>
                                        </p:attrNameLst>
                                      </p:cBhvr>
                                      <p:to>
                                        <p:strVal val="visible"/>
                                      </p:to>
                                    </p:set>
                                    <p:animEffect transition="in" filter="fade">
                                      <p:cBhvr>
                                        <p:cTn id="27" dur="2400" decel="100000"/>
                                        <p:tgtEl>
                                          <p:spTgt spid="14339">
                                            <p:txEl>
                                              <p:pRg st="1" end="1"/>
                                            </p:txEl>
                                          </p:spTgt>
                                        </p:tgtEl>
                                      </p:cBhvr>
                                    </p:animEffect>
                                    <p:anim calcmode="lin" valueType="num">
                                      <p:cBhvr>
                                        <p:cTn id="28" dur="2400" decel="100000" fill="hold"/>
                                        <p:tgtEl>
                                          <p:spTgt spid="14339">
                                            <p:txEl>
                                              <p:pRg st="1" end="1"/>
                                            </p:txEl>
                                          </p:spTgt>
                                        </p:tgtEl>
                                        <p:attrNameLst>
                                          <p:attrName>style.rotation</p:attrName>
                                        </p:attrNameLst>
                                      </p:cBhvr>
                                      <p:tavLst>
                                        <p:tav tm="0">
                                          <p:val>
                                            <p:fltVal val="-90"/>
                                          </p:val>
                                        </p:tav>
                                        <p:tav tm="100000">
                                          <p:val>
                                            <p:fltVal val="0"/>
                                          </p:val>
                                        </p:tav>
                                      </p:tavLst>
                                    </p:anim>
                                    <p:anim calcmode="lin" valueType="num">
                                      <p:cBhvr>
                                        <p:cTn id="29" dur="2400" decel="100000" fill="hold"/>
                                        <p:tgtEl>
                                          <p:spTgt spid="14339">
                                            <p:txEl>
                                              <p:pRg st="1" end="1"/>
                                            </p:txEl>
                                          </p:spTgt>
                                        </p:tgtEl>
                                        <p:attrNameLst>
                                          <p:attrName>ppt_x</p:attrName>
                                        </p:attrNameLst>
                                      </p:cBhvr>
                                      <p:tavLst>
                                        <p:tav tm="0">
                                          <p:val>
                                            <p:strVal val="#ppt_x+0.4"/>
                                          </p:val>
                                        </p:tav>
                                        <p:tav tm="100000">
                                          <p:val>
                                            <p:strVal val="#ppt_x-0.05"/>
                                          </p:val>
                                        </p:tav>
                                      </p:tavLst>
                                    </p:anim>
                                    <p:anim calcmode="lin" valueType="num">
                                      <p:cBhvr>
                                        <p:cTn id="30" dur="2400" decel="100000" fill="hold"/>
                                        <p:tgtEl>
                                          <p:spTgt spid="14339">
                                            <p:txEl>
                                              <p:pRg st="1" end="1"/>
                                            </p:txEl>
                                          </p:spTgt>
                                        </p:tgtEl>
                                        <p:attrNameLst>
                                          <p:attrName>ppt_y</p:attrName>
                                        </p:attrNameLst>
                                      </p:cBhvr>
                                      <p:tavLst>
                                        <p:tav tm="0">
                                          <p:val>
                                            <p:strVal val="#ppt_y-0.4"/>
                                          </p:val>
                                        </p:tav>
                                        <p:tav tm="100000">
                                          <p:val>
                                            <p:strVal val="#ppt_y+0.1"/>
                                          </p:val>
                                        </p:tav>
                                      </p:tavLst>
                                    </p:anim>
                                    <p:anim calcmode="lin" valueType="num">
                                      <p:cBhvr>
                                        <p:cTn id="31" dur="600" accel="100000" fill="hold">
                                          <p:stCondLst>
                                            <p:cond delay="2400"/>
                                          </p:stCondLst>
                                        </p:cTn>
                                        <p:tgtEl>
                                          <p:spTgt spid="14339">
                                            <p:txEl>
                                              <p:pRg st="1" end="1"/>
                                            </p:txEl>
                                          </p:spTgt>
                                        </p:tgtEl>
                                        <p:attrNameLst>
                                          <p:attrName>ppt_x</p:attrName>
                                        </p:attrNameLst>
                                      </p:cBhvr>
                                      <p:tavLst>
                                        <p:tav tm="0">
                                          <p:val>
                                            <p:strVal val="#ppt_x-0.05"/>
                                          </p:val>
                                        </p:tav>
                                        <p:tav tm="100000">
                                          <p:val>
                                            <p:strVal val="#ppt_x"/>
                                          </p:val>
                                        </p:tav>
                                      </p:tavLst>
                                    </p:anim>
                                    <p:anim calcmode="lin" valueType="num">
                                      <p:cBhvr>
                                        <p:cTn id="32" dur="600" accel="100000" fill="hold">
                                          <p:stCondLst>
                                            <p:cond delay="2400"/>
                                          </p:stCondLst>
                                        </p:cTn>
                                        <p:tgtEl>
                                          <p:spTgt spid="14339">
                                            <p:txEl>
                                              <p:pRg st="1" end="1"/>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P spid="1433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WordArt 2"/>
          <p:cNvSpPr>
            <a:spLocks noChangeArrowheads="1" noChangeShapeType="1" noTextEdit="1"/>
          </p:cNvSpPr>
          <p:nvPr/>
        </p:nvSpPr>
        <p:spPr bwMode="auto">
          <a:xfrm>
            <a:off x="1331913" y="260350"/>
            <a:ext cx="6296025" cy="523875"/>
          </a:xfrm>
          <a:prstGeom prst="rect">
            <a:avLst/>
          </a:prstGeom>
        </p:spPr>
        <p:txBody>
          <a:bodyPr wrap="none" fromWordArt="1">
            <a:prstTxWarp prst="textPlain">
              <a:avLst>
                <a:gd name="adj" fmla="val 50000"/>
              </a:avLst>
            </a:prstTxWarp>
          </a:bodyPr>
          <a:lstStyle/>
          <a:p>
            <a:r>
              <a:rPr lang="it-IT" sz="3600" b="1" kern="10" dirty="0" smtClean="0">
                <a:ln w="9525">
                  <a:solidFill>
                    <a:srgbClr val="000080"/>
                  </a:solidFill>
                  <a:round/>
                  <a:headEnd/>
                  <a:tailEnd/>
                </a:ln>
                <a:solidFill>
                  <a:srgbClr val="FF0000"/>
                </a:solidFill>
                <a:latin typeface="Tubular"/>
              </a:rPr>
              <a:t>Altre suddivisioni della Costituzione</a:t>
            </a:r>
            <a:endParaRPr lang="it-IT" sz="3600" b="1" kern="10" dirty="0">
              <a:ln w="9525">
                <a:solidFill>
                  <a:srgbClr val="000080"/>
                </a:solidFill>
                <a:round/>
                <a:headEnd/>
                <a:tailEnd/>
              </a:ln>
              <a:solidFill>
                <a:srgbClr val="FF0000"/>
              </a:solidFill>
              <a:latin typeface="Tubular"/>
            </a:endParaRPr>
          </a:p>
        </p:txBody>
      </p:sp>
      <p:sp>
        <p:nvSpPr>
          <p:cNvPr id="16387" name="Text Box 3"/>
          <p:cNvSpPr txBox="1">
            <a:spLocks noChangeArrowheads="1"/>
          </p:cNvSpPr>
          <p:nvPr/>
        </p:nvSpPr>
        <p:spPr bwMode="auto">
          <a:xfrm>
            <a:off x="0" y="1357313"/>
            <a:ext cx="9144000" cy="5447645"/>
          </a:xfrm>
          <a:prstGeom prst="rect">
            <a:avLst/>
          </a:prstGeom>
          <a:noFill/>
          <a:ln w="9525">
            <a:noFill/>
            <a:miter lim="800000"/>
            <a:headEnd/>
            <a:tailEnd/>
          </a:ln>
        </p:spPr>
        <p:txBody>
          <a:bodyPr>
            <a:spAutoFit/>
          </a:bodyPr>
          <a:lstStyle/>
          <a:p>
            <a:pPr algn="just">
              <a:spcBef>
                <a:spcPct val="50000"/>
              </a:spcBef>
              <a:buFontTx/>
              <a:buChar char="-"/>
            </a:pPr>
            <a:r>
              <a:rPr lang="it-IT" b="1" u="sng" dirty="0" smtClean="0">
                <a:solidFill>
                  <a:srgbClr val="FF0000"/>
                </a:solidFill>
                <a:latin typeface="Cooper Black" pitchFamily="18" charset="0"/>
              </a:rPr>
              <a:t>ARTICOLI</a:t>
            </a:r>
          </a:p>
          <a:p>
            <a:pPr algn="just">
              <a:spcBef>
                <a:spcPct val="50000"/>
              </a:spcBef>
            </a:pPr>
            <a:r>
              <a:rPr lang="it-IT" dirty="0" smtClean="0">
                <a:latin typeface="Cooper Black" pitchFamily="18" charset="0"/>
              </a:rPr>
              <a:t>Sono la suddivisione principale del testo della Costituzione e di ogni legge. Sono sempre contrassegnati da un numero progressivo. Si abbrevia con “art.” (al sing.), artt. (al </a:t>
            </a:r>
            <a:r>
              <a:rPr lang="it-IT" dirty="0" err="1" smtClean="0">
                <a:latin typeface="Cooper Black" pitchFamily="18" charset="0"/>
              </a:rPr>
              <a:t>plur</a:t>
            </a:r>
            <a:r>
              <a:rPr lang="it-IT" dirty="0" smtClean="0">
                <a:latin typeface="Cooper Black" pitchFamily="18" charset="0"/>
              </a:rPr>
              <a:t>.)</a:t>
            </a:r>
          </a:p>
          <a:p>
            <a:pPr algn="just">
              <a:spcBef>
                <a:spcPct val="50000"/>
              </a:spcBef>
              <a:buFontTx/>
              <a:buChar char="-"/>
            </a:pPr>
            <a:r>
              <a:rPr lang="it-IT" b="1" u="sng" dirty="0" smtClean="0">
                <a:solidFill>
                  <a:srgbClr val="FF0000"/>
                </a:solidFill>
                <a:latin typeface="Cooper Black" pitchFamily="18" charset="0"/>
              </a:rPr>
              <a:t>COMMA, COMMI</a:t>
            </a:r>
          </a:p>
          <a:p>
            <a:pPr algn="just">
              <a:spcBef>
                <a:spcPct val="50000"/>
              </a:spcBef>
            </a:pPr>
            <a:r>
              <a:rPr lang="it-IT" dirty="0" smtClean="0">
                <a:latin typeface="Cooper Black" pitchFamily="18" charset="0"/>
              </a:rPr>
              <a:t>Sono le parti in cui si suddivide ogni articolo, una o più. Ogni comma è sparato da quello precedente dal punto fermo e comincia sempre “a capo”, cioè ad inizio riga.</a:t>
            </a:r>
          </a:p>
          <a:p>
            <a:pPr algn="just">
              <a:spcBef>
                <a:spcPct val="50000"/>
              </a:spcBef>
              <a:buFontTx/>
              <a:buChar char="-"/>
            </a:pPr>
            <a:r>
              <a:rPr lang="it-IT" b="1" u="sng" dirty="0" smtClean="0">
                <a:solidFill>
                  <a:srgbClr val="FF0000"/>
                </a:solidFill>
                <a:latin typeface="Cooper Black" pitchFamily="18" charset="0"/>
              </a:rPr>
              <a:t>TITOLI e SEZIONI</a:t>
            </a:r>
          </a:p>
          <a:p>
            <a:pPr algn="just">
              <a:spcBef>
                <a:spcPct val="50000"/>
              </a:spcBef>
            </a:pPr>
            <a:r>
              <a:rPr lang="it-IT" dirty="0" smtClean="0">
                <a:latin typeface="Cooper Black" pitchFamily="18" charset="0"/>
              </a:rPr>
              <a:t>Gli articoli sono raggruppati per argomento in titoli, i quali possono dividersi in sezioni.</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checkerboard(across)">
                                      <p:cBhvr>
                                        <p:cTn id="7" dur="500"/>
                                        <p:tgtEl>
                                          <p:spTgt spid="16386"/>
                                        </p:tgtEl>
                                      </p:cBhvr>
                                    </p:animEffect>
                                  </p:childTnLst>
                                </p:cTn>
                              </p:par>
                            </p:childTnLst>
                          </p:cTn>
                        </p:par>
                        <p:par>
                          <p:cTn id="8" fill="hold">
                            <p:stCondLst>
                              <p:cond delay="500"/>
                            </p:stCondLst>
                            <p:childTnLst>
                              <p:par>
                                <p:cTn id="9" presetID="8" presetClass="entr" presetSubtype="16" fill="hold" grpId="0" nodeType="afterEffect">
                                  <p:stCondLst>
                                    <p:cond delay="1000"/>
                                  </p:stCondLst>
                                  <p:childTnLst>
                                    <p:set>
                                      <p:cBhvr>
                                        <p:cTn id="10" dur="1" fill="hold">
                                          <p:stCondLst>
                                            <p:cond delay="0"/>
                                          </p:stCondLst>
                                        </p:cTn>
                                        <p:tgtEl>
                                          <p:spTgt spid="16387"/>
                                        </p:tgtEl>
                                        <p:attrNameLst>
                                          <p:attrName>style.visibility</p:attrName>
                                        </p:attrNameLst>
                                      </p:cBhvr>
                                      <p:to>
                                        <p:strVal val="visible"/>
                                      </p:to>
                                    </p:set>
                                    <p:animEffect transition="in" filter="diamond(in)">
                                      <p:cBhvr>
                                        <p:cTn id="11" dur="2000"/>
                                        <p:tgtEl>
                                          <p:spTgt spid="163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animBg="1"/>
      <p:bldP spid="1638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WordArt 2"/>
          <p:cNvSpPr>
            <a:spLocks noChangeArrowheads="1" noChangeShapeType="1" noTextEdit="1"/>
          </p:cNvSpPr>
          <p:nvPr/>
        </p:nvSpPr>
        <p:spPr bwMode="auto">
          <a:xfrm>
            <a:off x="1331913" y="260350"/>
            <a:ext cx="6296025" cy="523875"/>
          </a:xfrm>
          <a:prstGeom prst="rect">
            <a:avLst/>
          </a:prstGeom>
        </p:spPr>
        <p:txBody>
          <a:bodyPr wrap="none" fromWordArt="1">
            <a:prstTxWarp prst="textPlain">
              <a:avLst>
                <a:gd name="adj" fmla="val 50000"/>
              </a:avLst>
            </a:prstTxWarp>
          </a:bodyPr>
          <a:lstStyle/>
          <a:p>
            <a:r>
              <a:rPr lang="it-IT" sz="3600" b="1" kern="10" dirty="0">
                <a:ln w="9525">
                  <a:solidFill>
                    <a:srgbClr val="000080"/>
                  </a:solidFill>
                  <a:round/>
                  <a:headEnd/>
                  <a:tailEnd/>
                </a:ln>
                <a:solidFill>
                  <a:srgbClr val="FF0000"/>
                </a:solidFill>
                <a:latin typeface="Tubular"/>
              </a:rPr>
              <a:t>Le modifiche apportate</a:t>
            </a:r>
          </a:p>
        </p:txBody>
      </p:sp>
      <p:sp>
        <p:nvSpPr>
          <p:cNvPr id="16387" name="Text Box 3"/>
          <p:cNvSpPr txBox="1">
            <a:spLocks noChangeArrowheads="1"/>
          </p:cNvSpPr>
          <p:nvPr/>
        </p:nvSpPr>
        <p:spPr bwMode="auto">
          <a:xfrm>
            <a:off x="0" y="1357313"/>
            <a:ext cx="9144000" cy="3786187"/>
          </a:xfrm>
          <a:prstGeom prst="rect">
            <a:avLst/>
          </a:prstGeom>
          <a:noFill/>
          <a:ln w="9525">
            <a:noFill/>
            <a:miter lim="800000"/>
            <a:headEnd/>
            <a:tailEnd/>
          </a:ln>
        </p:spPr>
        <p:txBody>
          <a:bodyPr>
            <a:spAutoFit/>
          </a:bodyPr>
          <a:lstStyle/>
          <a:p>
            <a:pPr algn="just">
              <a:spcBef>
                <a:spcPct val="50000"/>
              </a:spcBef>
              <a:buFontTx/>
              <a:buChar char="-"/>
            </a:pPr>
            <a:r>
              <a:rPr lang="it-IT" b="1" u="sng" dirty="0">
                <a:latin typeface="Cooper Black" pitchFamily="18" charset="0"/>
              </a:rPr>
              <a:t>23 ottobre 2002, n 1 </a:t>
            </a:r>
            <a:r>
              <a:rPr lang="it-IT" dirty="0">
                <a:latin typeface="Cooper Black" pitchFamily="18" charset="0"/>
              </a:rPr>
              <a:t>= la cessazione dei commi 1 e 2 della XIII disposizione: essi impedivano ai membri e ai discendenti di Cassa Savoia di essere elettori e di ricoprire uffici pubblici e cariche elettive</a:t>
            </a:r>
          </a:p>
          <a:p>
            <a:pPr algn="just">
              <a:spcBef>
                <a:spcPct val="50000"/>
              </a:spcBef>
              <a:buFontTx/>
              <a:buChar char="-"/>
            </a:pPr>
            <a:r>
              <a:rPr lang="it-IT" dirty="0">
                <a:latin typeface="Cooper Black" pitchFamily="18" charset="0"/>
              </a:rPr>
              <a:t> </a:t>
            </a:r>
            <a:r>
              <a:rPr lang="it-IT" b="1" u="sng" dirty="0">
                <a:latin typeface="Cooper Black" pitchFamily="18" charset="0"/>
              </a:rPr>
              <a:t>L. Cost. 18 ottobre 2001, n 3 </a:t>
            </a:r>
            <a:r>
              <a:rPr lang="it-IT" dirty="0">
                <a:latin typeface="Cooper Black" pitchFamily="18" charset="0"/>
              </a:rPr>
              <a:t>= modifica del Titolo V: viene introdotta una forma di decentramento amministrativo che ridistribuisce i poteri tra lo Stato e gli Enti locali</a:t>
            </a:r>
          </a:p>
          <a:p>
            <a:pPr algn="just">
              <a:spcBef>
                <a:spcPct val="50000"/>
              </a:spcBef>
              <a:buFontTx/>
              <a:buChar char="-"/>
            </a:pPr>
            <a:r>
              <a:rPr lang="it-IT" b="1" u="sng" dirty="0">
                <a:latin typeface="Cooper Black" pitchFamily="18" charset="0"/>
              </a:rPr>
              <a:t>L. Cost. 2 ottobre 2007, n 1 = </a:t>
            </a:r>
            <a:r>
              <a:rPr lang="it-IT" dirty="0">
                <a:latin typeface="Cooper Black" pitchFamily="18" charset="0"/>
              </a:rPr>
              <a:t>modifica il quarto comma dell’art. 27, riguardante l’abolizione della pena di morte. </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checkerboard(across)">
                                      <p:cBhvr>
                                        <p:cTn id="7" dur="500"/>
                                        <p:tgtEl>
                                          <p:spTgt spid="16386"/>
                                        </p:tgtEl>
                                      </p:cBhvr>
                                    </p:animEffect>
                                  </p:childTnLst>
                                </p:cTn>
                              </p:par>
                            </p:childTnLst>
                          </p:cTn>
                        </p:par>
                        <p:par>
                          <p:cTn id="8" fill="hold">
                            <p:stCondLst>
                              <p:cond delay="500"/>
                            </p:stCondLst>
                            <p:childTnLst>
                              <p:par>
                                <p:cTn id="9" presetID="8" presetClass="entr" presetSubtype="16" fill="hold" grpId="0" nodeType="afterEffect">
                                  <p:stCondLst>
                                    <p:cond delay="1000"/>
                                  </p:stCondLst>
                                  <p:childTnLst>
                                    <p:set>
                                      <p:cBhvr>
                                        <p:cTn id="10" dur="1" fill="hold">
                                          <p:stCondLst>
                                            <p:cond delay="0"/>
                                          </p:stCondLst>
                                        </p:cTn>
                                        <p:tgtEl>
                                          <p:spTgt spid="16387"/>
                                        </p:tgtEl>
                                        <p:attrNameLst>
                                          <p:attrName>style.visibility</p:attrName>
                                        </p:attrNameLst>
                                      </p:cBhvr>
                                      <p:to>
                                        <p:strVal val="visible"/>
                                      </p:to>
                                    </p:set>
                                    <p:animEffect transition="in" filter="diamond(in)">
                                      <p:cBhvr>
                                        <p:cTn id="11" dur="2000"/>
                                        <p:tgtEl>
                                          <p:spTgt spid="163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animBg="1"/>
      <p:bldP spid="1638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WordArt 2"/>
          <p:cNvSpPr>
            <a:spLocks noChangeArrowheads="1" noChangeShapeType="1" noTextEdit="1"/>
          </p:cNvSpPr>
          <p:nvPr/>
        </p:nvSpPr>
        <p:spPr bwMode="auto">
          <a:xfrm>
            <a:off x="1331913" y="260350"/>
            <a:ext cx="6296025" cy="523875"/>
          </a:xfrm>
          <a:prstGeom prst="rect">
            <a:avLst/>
          </a:prstGeom>
        </p:spPr>
        <p:txBody>
          <a:bodyPr wrap="none" fromWordArt="1">
            <a:prstTxWarp prst="textPlain">
              <a:avLst>
                <a:gd name="adj" fmla="val 50000"/>
              </a:avLst>
            </a:prstTxWarp>
          </a:bodyPr>
          <a:lstStyle/>
          <a:p>
            <a:r>
              <a:rPr lang="it-IT" sz="3600" b="1" kern="10" dirty="0" smtClean="0">
                <a:ln w="9525">
                  <a:solidFill>
                    <a:srgbClr val="000080"/>
                  </a:solidFill>
                  <a:round/>
                  <a:headEnd/>
                  <a:tailEnd/>
                </a:ln>
                <a:solidFill>
                  <a:srgbClr val="FF0000"/>
                </a:solidFill>
                <a:latin typeface="Tubular"/>
              </a:rPr>
              <a:t>I principi fondamentali</a:t>
            </a:r>
            <a:endParaRPr lang="it-IT" sz="3600" b="1" kern="10" dirty="0">
              <a:ln w="9525">
                <a:solidFill>
                  <a:srgbClr val="000080"/>
                </a:solidFill>
                <a:round/>
                <a:headEnd/>
                <a:tailEnd/>
              </a:ln>
              <a:solidFill>
                <a:srgbClr val="FF0000"/>
              </a:solidFill>
              <a:latin typeface="Tubular"/>
            </a:endParaRPr>
          </a:p>
        </p:txBody>
      </p:sp>
      <p:sp>
        <p:nvSpPr>
          <p:cNvPr id="16387" name="Text Box 3"/>
          <p:cNvSpPr txBox="1">
            <a:spLocks noChangeArrowheads="1"/>
          </p:cNvSpPr>
          <p:nvPr/>
        </p:nvSpPr>
        <p:spPr bwMode="auto">
          <a:xfrm>
            <a:off x="0" y="1357313"/>
            <a:ext cx="9144000" cy="6001643"/>
          </a:xfrm>
          <a:prstGeom prst="rect">
            <a:avLst/>
          </a:prstGeom>
          <a:noFill/>
          <a:ln w="9525">
            <a:noFill/>
            <a:miter lim="800000"/>
            <a:headEnd/>
            <a:tailEnd/>
          </a:ln>
        </p:spPr>
        <p:txBody>
          <a:bodyPr>
            <a:spAutoFit/>
          </a:bodyPr>
          <a:lstStyle/>
          <a:p>
            <a:pPr algn="just">
              <a:spcBef>
                <a:spcPct val="50000"/>
              </a:spcBef>
              <a:buFontTx/>
              <a:buChar char="-"/>
            </a:pPr>
            <a:r>
              <a:rPr lang="it-IT" b="1" u="sng" dirty="0" smtClean="0">
                <a:solidFill>
                  <a:srgbClr val="FF0000"/>
                </a:solidFill>
                <a:latin typeface="Cooper Black" pitchFamily="18" charset="0"/>
              </a:rPr>
              <a:t>ARTICOLO 1</a:t>
            </a:r>
          </a:p>
          <a:p>
            <a:pPr algn="just">
              <a:spcBef>
                <a:spcPct val="50000"/>
              </a:spcBef>
            </a:pPr>
            <a:r>
              <a:rPr lang="it-IT" b="1" i="1" dirty="0" smtClean="0">
                <a:solidFill>
                  <a:srgbClr val="0070C0"/>
                </a:solidFill>
                <a:latin typeface="Cooper Black" pitchFamily="18" charset="0"/>
              </a:rPr>
              <a:t>L’Italia è una Repubblica democratica, fondata sul lavoro.</a:t>
            </a:r>
            <a:r>
              <a:rPr lang="it-IT" b="1" i="1" dirty="0">
                <a:solidFill>
                  <a:srgbClr val="0070C0"/>
                </a:solidFill>
                <a:latin typeface="Cooper Black" pitchFamily="18" charset="0"/>
              </a:rPr>
              <a:t> </a:t>
            </a:r>
            <a:r>
              <a:rPr lang="it-IT" b="1" i="1" dirty="0" smtClean="0">
                <a:solidFill>
                  <a:srgbClr val="0070C0"/>
                </a:solidFill>
                <a:latin typeface="Cooper Black" pitchFamily="18" charset="0"/>
              </a:rPr>
              <a:t>                                                                                                          La </a:t>
            </a:r>
            <a:r>
              <a:rPr lang="it-IT" b="1" i="1" dirty="0" err="1" smtClean="0">
                <a:solidFill>
                  <a:srgbClr val="0070C0"/>
                </a:solidFill>
                <a:latin typeface="Cooper Black" pitchFamily="18" charset="0"/>
              </a:rPr>
              <a:t>spvranità</a:t>
            </a:r>
            <a:r>
              <a:rPr lang="it-IT" b="1" i="1" dirty="0" smtClean="0">
                <a:solidFill>
                  <a:srgbClr val="0070C0"/>
                </a:solidFill>
                <a:latin typeface="Cooper Black" pitchFamily="18" charset="0"/>
              </a:rPr>
              <a:t> appartiene al popolo, che la esercita nelle forme e nei </a:t>
            </a:r>
            <a:r>
              <a:rPr lang="it-IT" b="1" i="1" dirty="0" err="1" smtClean="0">
                <a:solidFill>
                  <a:srgbClr val="0070C0"/>
                </a:solidFill>
                <a:latin typeface="Cooper Black" pitchFamily="18" charset="0"/>
              </a:rPr>
              <a:t>limit</a:t>
            </a:r>
            <a:r>
              <a:rPr lang="it-IT" b="1" i="1" dirty="0" smtClean="0">
                <a:solidFill>
                  <a:srgbClr val="0070C0"/>
                </a:solidFill>
                <a:latin typeface="Cooper Black" pitchFamily="18" charset="0"/>
              </a:rPr>
              <a:t> della Costituzione.</a:t>
            </a:r>
          </a:p>
          <a:p>
            <a:pPr algn="just">
              <a:spcBef>
                <a:spcPct val="50000"/>
              </a:spcBef>
            </a:pPr>
            <a:r>
              <a:rPr lang="it-IT" dirty="0" smtClean="0">
                <a:latin typeface="Cooper Black" pitchFamily="18" charset="0"/>
              </a:rPr>
              <a:t>Il nostro Paese è una Repubblica. In questo primo articolo vengono richiamati concetti fondamentali come:</a:t>
            </a:r>
          </a:p>
          <a:p>
            <a:pPr algn="just">
              <a:spcBef>
                <a:spcPct val="50000"/>
              </a:spcBef>
              <a:buFontTx/>
              <a:buChar char="-"/>
            </a:pPr>
            <a:r>
              <a:rPr lang="it-IT" u="sng" dirty="0" smtClean="0">
                <a:latin typeface="Cooper Black" pitchFamily="18" charset="0"/>
              </a:rPr>
              <a:t>DEMOCRAZIA: </a:t>
            </a:r>
            <a:r>
              <a:rPr lang="it-IT" dirty="0" smtClean="0">
                <a:latin typeface="Cooper Black" pitchFamily="18" charset="0"/>
              </a:rPr>
              <a:t>intesa come partecipazione dei cittadini</a:t>
            </a:r>
            <a:r>
              <a:rPr lang="it-IT" u="sng" dirty="0" smtClean="0">
                <a:latin typeface="Cooper Black" pitchFamily="18" charset="0"/>
              </a:rPr>
              <a:t> </a:t>
            </a:r>
            <a:r>
              <a:rPr lang="it-IT" dirty="0" smtClean="0">
                <a:latin typeface="Cooper Black" pitchFamily="18" charset="0"/>
              </a:rPr>
              <a:t>alla vita politica del Paese.</a:t>
            </a:r>
          </a:p>
          <a:p>
            <a:pPr algn="just">
              <a:spcBef>
                <a:spcPct val="50000"/>
              </a:spcBef>
              <a:buFontTx/>
              <a:buChar char="-"/>
            </a:pPr>
            <a:r>
              <a:rPr lang="it-IT" u="sng" dirty="0" smtClean="0">
                <a:latin typeface="Cooper Black" pitchFamily="18" charset="0"/>
              </a:rPr>
              <a:t>LAVORO: </a:t>
            </a:r>
            <a:r>
              <a:rPr lang="it-IT" dirty="0" smtClean="0">
                <a:latin typeface="Cooper Black" pitchFamily="18" charset="0"/>
              </a:rPr>
              <a:t>visto come mezzo per diventare un vero cittadino, ovvero utile a tutta la collettività.</a:t>
            </a:r>
          </a:p>
          <a:p>
            <a:pPr algn="just">
              <a:spcBef>
                <a:spcPct val="50000"/>
              </a:spcBef>
              <a:buFontTx/>
              <a:buChar char="-"/>
            </a:pPr>
            <a:r>
              <a:rPr lang="it-IT" u="sng" dirty="0" smtClean="0">
                <a:latin typeface="Cooper Black" pitchFamily="18" charset="0"/>
              </a:rPr>
              <a:t>SOVRANITA’: </a:t>
            </a:r>
            <a:r>
              <a:rPr lang="it-IT" dirty="0" smtClean="0">
                <a:latin typeface="Cooper Black" pitchFamily="18" charset="0"/>
              </a:rPr>
              <a:t>cioè il potere di imporre regole che devono essere osservate da tutti, secondo la Costituzione.</a:t>
            </a:r>
            <a:endParaRPr lang="it-IT" u="sng" dirty="0" smtClean="0">
              <a:latin typeface="Cooper Black" pitchFamily="18" charset="0"/>
            </a:endParaRPr>
          </a:p>
          <a:p>
            <a:pPr algn="just">
              <a:spcBef>
                <a:spcPct val="50000"/>
              </a:spcBef>
            </a:pPr>
            <a:endParaRPr lang="it-IT" dirty="0" smtClean="0">
              <a:latin typeface="Cooper Black" pitchFamily="18"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checkerboard(across)">
                                      <p:cBhvr>
                                        <p:cTn id="7" dur="500"/>
                                        <p:tgtEl>
                                          <p:spTgt spid="16386"/>
                                        </p:tgtEl>
                                      </p:cBhvr>
                                    </p:animEffect>
                                  </p:childTnLst>
                                </p:cTn>
                              </p:par>
                            </p:childTnLst>
                          </p:cTn>
                        </p:par>
                        <p:par>
                          <p:cTn id="8" fill="hold">
                            <p:stCondLst>
                              <p:cond delay="500"/>
                            </p:stCondLst>
                            <p:childTnLst>
                              <p:par>
                                <p:cTn id="9" presetID="8" presetClass="entr" presetSubtype="16" fill="hold" grpId="0" nodeType="afterEffect">
                                  <p:stCondLst>
                                    <p:cond delay="1000"/>
                                  </p:stCondLst>
                                  <p:childTnLst>
                                    <p:set>
                                      <p:cBhvr>
                                        <p:cTn id="10" dur="1" fill="hold">
                                          <p:stCondLst>
                                            <p:cond delay="0"/>
                                          </p:stCondLst>
                                        </p:cTn>
                                        <p:tgtEl>
                                          <p:spTgt spid="16387"/>
                                        </p:tgtEl>
                                        <p:attrNameLst>
                                          <p:attrName>style.visibility</p:attrName>
                                        </p:attrNameLst>
                                      </p:cBhvr>
                                      <p:to>
                                        <p:strVal val="visible"/>
                                      </p:to>
                                    </p:set>
                                    <p:animEffect transition="in" filter="diamond(in)">
                                      <p:cBhvr>
                                        <p:cTn id="11" dur="2000"/>
                                        <p:tgtEl>
                                          <p:spTgt spid="163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animBg="1"/>
      <p:bldP spid="1638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WordArt 2"/>
          <p:cNvSpPr>
            <a:spLocks noChangeArrowheads="1" noChangeShapeType="1" noTextEdit="1"/>
          </p:cNvSpPr>
          <p:nvPr/>
        </p:nvSpPr>
        <p:spPr bwMode="auto">
          <a:xfrm>
            <a:off x="1331913" y="260350"/>
            <a:ext cx="6296025" cy="523875"/>
          </a:xfrm>
          <a:prstGeom prst="rect">
            <a:avLst/>
          </a:prstGeom>
        </p:spPr>
        <p:txBody>
          <a:bodyPr wrap="none" fromWordArt="1">
            <a:prstTxWarp prst="textPlain">
              <a:avLst>
                <a:gd name="adj" fmla="val 50000"/>
              </a:avLst>
            </a:prstTxWarp>
          </a:bodyPr>
          <a:lstStyle/>
          <a:p>
            <a:r>
              <a:rPr lang="it-IT" sz="3600" b="1" kern="10" dirty="0" smtClean="0">
                <a:ln w="9525">
                  <a:solidFill>
                    <a:srgbClr val="000080"/>
                  </a:solidFill>
                  <a:round/>
                  <a:headEnd/>
                  <a:tailEnd/>
                </a:ln>
                <a:solidFill>
                  <a:srgbClr val="FF0000"/>
                </a:solidFill>
                <a:latin typeface="Tubular"/>
              </a:rPr>
              <a:t>La sovranità appartiene al popolo</a:t>
            </a:r>
            <a:endParaRPr lang="it-IT" sz="3600" b="1" kern="10" dirty="0">
              <a:ln w="9525">
                <a:solidFill>
                  <a:srgbClr val="000080"/>
                </a:solidFill>
                <a:round/>
                <a:headEnd/>
                <a:tailEnd/>
              </a:ln>
              <a:solidFill>
                <a:srgbClr val="FF0000"/>
              </a:solidFill>
              <a:latin typeface="Tubular"/>
            </a:endParaRPr>
          </a:p>
        </p:txBody>
      </p:sp>
      <p:sp>
        <p:nvSpPr>
          <p:cNvPr id="16387" name="Text Box 3"/>
          <p:cNvSpPr txBox="1">
            <a:spLocks noChangeArrowheads="1"/>
          </p:cNvSpPr>
          <p:nvPr/>
        </p:nvSpPr>
        <p:spPr bwMode="auto">
          <a:xfrm>
            <a:off x="0" y="1357313"/>
            <a:ext cx="9144000" cy="2554545"/>
          </a:xfrm>
          <a:prstGeom prst="rect">
            <a:avLst/>
          </a:prstGeom>
          <a:noFill/>
          <a:ln w="9525">
            <a:noFill/>
            <a:miter lim="800000"/>
            <a:headEnd/>
            <a:tailEnd/>
          </a:ln>
        </p:spPr>
        <p:txBody>
          <a:bodyPr>
            <a:spAutoFit/>
          </a:bodyPr>
          <a:lstStyle/>
          <a:p>
            <a:pPr>
              <a:spcBef>
                <a:spcPct val="50000"/>
              </a:spcBef>
            </a:pPr>
            <a:r>
              <a:rPr lang="it-IT" sz="3200" u="sng" dirty="0" smtClean="0">
                <a:latin typeface="Cooper Black" pitchFamily="18" charset="0"/>
              </a:rPr>
              <a:t>L’unico “sovrano” è il popolo</a:t>
            </a:r>
          </a:p>
          <a:p>
            <a:pPr>
              <a:spcBef>
                <a:spcPct val="50000"/>
              </a:spcBef>
            </a:pPr>
            <a:r>
              <a:rPr lang="it-IT" sz="3200" dirty="0" smtClean="0">
                <a:latin typeface="Cooper Black" pitchFamily="18" charset="0"/>
              </a:rPr>
              <a:t>Quest’ultimo sceglie i propri rappresentanti </a:t>
            </a:r>
          </a:p>
          <a:p>
            <a:pPr>
              <a:spcBef>
                <a:spcPct val="50000"/>
              </a:spcBef>
            </a:pPr>
            <a:r>
              <a:rPr lang="it-IT" sz="3200" dirty="0" smtClean="0">
                <a:latin typeface="Cooper Black" pitchFamily="18" charset="0"/>
              </a:rPr>
              <a:t>attraverso libere elezioni </a:t>
            </a:r>
            <a:endParaRPr lang="it-IT" sz="3200" dirty="0">
              <a:latin typeface="Cooper Black" pitchFamily="18"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checkerboard(across)">
                                      <p:cBhvr>
                                        <p:cTn id="7" dur="500"/>
                                        <p:tgtEl>
                                          <p:spTgt spid="16386"/>
                                        </p:tgtEl>
                                      </p:cBhvr>
                                    </p:animEffect>
                                  </p:childTnLst>
                                </p:cTn>
                              </p:par>
                            </p:childTnLst>
                          </p:cTn>
                        </p:par>
                        <p:par>
                          <p:cTn id="8" fill="hold">
                            <p:stCondLst>
                              <p:cond delay="500"/>
                            </p:stCondLst>
                            <p:childTnLst>
                              <p:par>
                                <p:cTn id="9" presetID="8" presetClass="entr" presetSubtype="16" fill="hold" grpId="0" nodeType="afterEffect">
                                  <p:stCondLst>
                                    <p:cond delay="1000"/>
                                  </p:stCondLst>
                                  <p:childTnLst>
                                    <p:set>
                                      <p:cBhvr>
                                        <p:cTn id="10" dur="1" fill="hold">
                                          <p:stCondLst>
                                            <p:cond delay="0"/>
                                          </p:stCondLst>
                                        </p:cTn>
                                        <p:tgtEl>
                                          <p:spTgt spid="16387"/>
                                        </p:tgtEl>
                                        <p:attrNameLst>
                                          <p:attrName>style.visibility</p:attrName>
                                        </p:attrNameLst>
                                      </p:cBhvr>
                                      <p:to>
                                        <p:strVal val="visible"/>
                                      </p:to>
                                    </p:set>
                                    <p:animEffect transition="in" filter="diamond(in)">
                                      <p:cBhvr>
                                        <p:cTn id="11" dur="2000"/>
                                        <p:tgtEl>
                                          <p:spTgt spid="163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animBg="1"/>
      <p:bldP spid="16387"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erra">
  <a:themeElements>
    <a:clrScheme name="Terra">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rr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err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TotalTime>
  <Words>1685</Words>
  <Application>Microsoft Office PowerPoint</Application>
  <PresentationFormat>Presentazione su schermo (4:3)</PresentationFormat>
  <Paragraphs>116</Paragraphs>
  <Slides>21</Slides>
  <Notes>11</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21</vt:i4>
      </vt:variant>
    </vt:vector>
  </HeadingPairs>
  <TitlesOfParts>
    <vt:vector size="29" baseType="lpstr">
      <vt:lpstr>Arial</vt:lpstr>
      <vt:lpstr>Times New Roman</vt:lpstr>
      <vt:lpstr>Wingdings 2</vt:lpstr>
      <vt:lpstr>Franklin Gothic Medium</vt:lpstr>
      <vt:lpstr>Cooper Black</vt:lpstr>
      <vt:lpstr>Franklin Gothic Book</vt:lpstr>
      <vt:lpstr>Tubular</vt:lpstr>
      <vt:lpstr>Terra</vt:lpstr>
      <vt:lpstr>Presentazione standard di PowerPoint</vt:lpstr>
      <vt:lpstr>Presentazione standard di PowerPoint</vt:lpstr>
      <vt:lpstr>Presentazione standard di PowerPoint</vt:lpstr>
      <vt:lpstr>Presentazione standard di PowerPoint</vt:lpstr>
      <vt:lpstr>LA STRUTTURA DELLA  COSTITUZIONE ITALIANA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De Santis Renato</dc:creator>
  <cp:lastModifiedBy>CARMEN  GIGLIO</cp:lastModifiedBy>
  <cp:revision>69</cp:revision>
  <dcterms:created xsi:type="dcterms:W3CDTF">2007-06-04T17:15:47Z</dcterms:created>
  <dcterms:modified xsi:type="dcterms:W3CDTF">2023-07-10T15:28:58Z</dcterms:modified>
</cp:coreProperties>
</file>