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B382-4724-40B1-8B8D-1B0044329EA2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36A8-42E9-4692-BC10-C810FD8D1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50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336A8-42E9-4692-BC10-C810FD8D13A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13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04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93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42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73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8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82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5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70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82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22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14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4FEEB-ABD0-4A3D-B20B-D42E34508060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2EB7A-966E-47E8-B619-8425D4EB8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69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>
                <a:latin typeface="Bodoni MT" panose="02070603080606020203" pitchFamily="18" charset="0"/>
              </a:rPr>
              <a:t>   </a:t>
            </a:r>
            <a:r>
              <a:rPr lang="it-IT" b="1" dirty="0">
                <a:solidFill>
                  <a:srgbClr val="003366"/>
                </a:solidFill>
                <a:latin typeface="Bodoni MT" panose="02070603080606020203" pitchFamily="18" charset="0"/>
              </a:rPr>
              <a:t>ASSOCIAZIONE NAZIONALE INSIGNITI DELL’ORDINE AL MERITO DELLA REPUBBLICA ITALIANA – PRESIDENZA NAZIONALE</a:t>
            </a:r>
          </a:p>
          <a:p>
            <a:r>
              <a:rPr lang="it-IT" b="1" dirty="0">
                <a:solidFill>
                  <a:srgbClr val="003366"/>
                </a:solidFill>
                <a:latin typeface="Bodoni MT" panose="02070603080606020203" pitchFamily="18" charset="0"/>
              </a:rPr>
              <a:t>FEDERAZIONE NAZIONALE MAESTRI DEL LAVORO - CONSOLATO METROPOLITANO DI ROMA</a:t>
            </a:r>
          </a:p>
          <a:p>
            <a:endParaRPr lang="it-IT" b="1" dirty="0">
              <a:solidFill>
                <a:srgbClr val="003366"/>
              </a:solidFill>
              <a:latin typeface="Bodoni MT" panose="02070603080606020203" pitchFamily="18" charset="0"/>
            </a:endParaRPr>
          </a:p>
          <a:p>
            <a:endParaRPr lang="it-IT" sz="2000" b="1" dirty="0">
              <a:latin typeface="Bodoni MT" panose="02070603080606020203" pitchFamily="18" charset="0"/>
            </a:endParaRPr>
          </a:p>
          <a:p>
            <a:endParaRPr lang="it-IT" sz="2000" b="1" dirty="0">
              <a:solidFill>
                <a:srgbClr val="003366"/>
              </a:solidFill>
              <a:latin typeface="Bodoni MT" panose="02070603080606020203" pitchFamily="18" charset="0"/>
            </a:endParaRPr>
          </a:p>
          <a:p>
            <a:endParaRPr lang="it-IT" sz="2000" b="1" dirty="0">
              <a:latin typeface="Bodoni MT" panose="02070603080606020203" pitchFamily="18" charset="0"/>
            </a:endParaRPr>
          </a:p>
          <a:p>
            <a:endParaRPr lang="it-IT" sz="2000" b="1" dirty="0">
              <a:latin typeface="Bodoni MT" panose="02070603080606020203" pitchFamily="18" charset="0"/>
            </a:endParaRPr>
          </a:p>
          <a:p>
            <a:endParaRPr lang="it-IT" sz="2000" b="1" dirty="0">
              <a:latin typeface="Bodoni MT" panose="02070603080606020203" pitchFamily="18" charset="0"/>
            </a:endParaRPr>
          </a:p>
          <a:p>
            <a:pPr algn="just"/>
            <a:endParaRPr lang="it-IT" sz="1800" b="1" dirty="0">
              <a:latin typeface="Bodoni MT" panose="02070603080606020203" pitchFamily="18" charset="0"/>
            </a:endParaRPr>
          </a:p>
          <a:p>
            <a:pPr algn="just"/>
            <a:endParaRPr lang="it-IT" sz="1800" b="1" dirty="0">
              <a:latin typeface="Bodoni MT" panose="02070603080606020203" pitchFamily="18" charset="0"/>
            </a:endParaRPr>
          </a:p>
          <a:p>
            <a:pPr algn="just"/>
            <a:endParaRPr lang="it-IT" sz="1800" b="1" dirty="0">
              <a:latin typeface="Bodoni MT" panose="02070603080606020203" pitchFamily="18" charset="0"/>
            </a:endParaRPr>
          </a:p>
          <a:p>
            <a:pPr algn="just"/>
            <a:endParaRPr lang="it-IT" sz="1800" b="1" dirty="0">
              <a:latin typeface="Bodoni MT" panose="02070603080606020203" pitchFamily="18" charset="0"/>
            </a:endParaRPr>
          </a:p>
          <a:p>
            <a:pPr algn="just"/>
            <a:endParaRPr lang="it-IT" sz="1900" b="1" dirty="0">
              <a:solidFill>
                <a:srgbClr val="003366"/>
              </a:solidFill>
              <a:latin typeface="Bodoni MT" panose="02070603080606020203" pitchFamily="18" charset="0"/>
            </a:endParaRP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Saluto del Dirigente dell’Istituto tecnico per il turismo «Livia </a:t>
            </a:r>
            <a:r>
              <a:rPr lang="it-IT" sz="1900" b="1" dirty="0" err="1">
                <a:solidFill>
                  <a:srgbClr val="003366"/>
                </a:solidFill>
                <a:latin typeface="Bodoni MT" panose="02070603080606020203" pitchFamily="18" charset="0"/>
              </a:rPr>
              <a:t>Bottardi</a:t>
            </a:r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»: Prof. Giovanni Valerio D’ELIA</a:t>
            </a: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Saluto del Consigliere di Presidenza Nazionale ANCRI: Cav. Domenico GAROFALO</a:t>
            </a: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Saluto del Coordinatore PCTO Federazione Nazionale </a:t>
            </a:r>
            <a:r>
              <a:rPr lang="it-IT" sz="1900" b="1" dirty="0" err="1">
                <a:solidFill>
                  <a:srgbClr val="003366"/>
                </a:solidFill>
                <a:latin typeface="Bodoni MT" panose="02070603080606020203" pitchFamily="18" charset="0"/>
              </a:rPr>
              <a:t>MdL</a:t>
            </a:r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 - Consolato Metropolitano di Roma: </a:t>
            </a:r>
            <a:r>
              <a:rPr lang="it-IT" sz="1900" b="1" dirty="0" err="1">
                <a:solidFill>
                  <a:srgbClr val="003366"/>
                </a:solidFill>
                <a:latin typeface="Bodoni MT" panose="02070603080606020203" pitchFamily="18" charset="0"/>
              </a:rPr>
              <a:t>MdL</a:t>
            </a:r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 Francesco CELANO</a:t>
            </a: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Modera: Uff. Franco GRAZIANO</a:t>
            </a: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                                                                      1.12.2023 «La cute ed il sole»:                            Dott. Paola DE SIMONE</a:t>
            </a: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                                                                                       «Il tabagismo»:                                   Dott. </a:t>
            </a:r>
            <a:r>
              <a:rPr lang="it-IT" sz="1900" b="1" dirty="0" err="1">
                <a:solidFill>
                  <a:srgbClr val="003366"/>
                </a:solidFill>
                <a:latin typeface="Bodoni MT" panose="02070603080606020203" pitchFamily="18" charset="0"/>
              </a:rPr>
              <a:t>Eliuccia</a:t>
            </a:r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 MASTROPASQUA</a:t>
            </a:r>
          </a:p>
          <a:p>
            <a:pPr algn="just"/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                                                                     7.12.2023 «La diagnosi precoce in rosa»:           Dott. Daniela DI RUZZA</a:t>
            </a:r>
          </a:p>
          <a:p>
            <a:pPr algn="just"/>
            <a:r>
              <a:rPr lang="it-IT" sz="1500" b="1" dirty="0">
                <a:solidFill>
                  <a:srgbClr val="003366"/>
                </a:solidFill>
                <a:latin typeface="Bodoni MT" panose="02070603080606020203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it-IT" sz="1900" b="1" dirty="0">
                <a:solidFill>
                  <a:srgbClr val="003366"/>
                </a:solidFill>
                <a:latin typeface="Bodoni MT" panose="02070603080606020203" pitchFamily="18" charset="0"/>
              </a:rPr>
              <a:t>Dott. Franco GRAZIANO</a:t>
            </a:r>
            <a:endParaRPr lang="it-IT" sz="1500" b="1" dirty="0">
              <a:solidFill>
                <a:srgbClr val="003366"/>
              </a:solidFill>
              <a:latin typeface="Bodoni MT" panose="02070603080606020203" pitchFamily="18" charset="0"/>
            </a:endParaRPr>
          </a:p>
          <a:p>
            <a:pPr algn="just"/>
            <a:endParaRPr lang="it-IT" sz="1600" b="1" dirty="0">
              <a:solidFill>
                <a:srgbClr val="003366"/>
              </a:solidFill>
              <a:latin typeface="Bodoni MT" panose="02070603080606020203" pitchFamily="18" charset="0"/>
            </a:endParaRPr>
          </a:p>
          <a:p>
            <a:pPr algn="just"/>
            <a:r>
              <a:rPr lang="it-IT" sz="1600" b="1" dirty="0">
                <a:solidFill>
                  <a:srgbClr val="003366"/>
                </a:solidFill>
                <a:latin typeface="Bodoni MT" panose="02070603080606020203" pitchFamily="18" charset="0"/>
              </a:rPr>
              <a:t>Aula Magna Istituto tecnico per il turismo «Livia </a:t>
            </a:r>
            <a:r>
              <a:rPr lang="it-IT" sz="1600" b="1" dirty="0" err="1">
                <a:solidFill>
                  <a:srgbClr val="003366"/>
                </a:solidFill>
                <a:latin typeface="Bodoni MT" panose="02070603080606020203" pitchFamily="18" charset="0"/>
              </a:rPr>
              <a:t>Bottardi</a:t>
            </a:r>
            <a:r>
              <a:rPr lang="it-IT" sz="1600" b="1" dirty="0">
                <a:solidFill>
                  <a:srgbClr val="003366"/>
                </a:solidFill>
                <a:latin typeface="Bodoni MT" panose="02070603080606020203" pitchFamily="18" charset="0"/>
              </a:rPr>
              <a:t>» - Via Filiberto Petiti 97 Roma – 8:30/10:30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217" y="1096072"/>
            <a:ext cx="5885234" cy="239526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4" y="1514167"/>
            <a:ext cx="2104102" cy="155349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581" y="1096073"/>
            <a:ext cx="1533831" cy="105719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012F020-01F2-DF38-4B5D-30BFAF164A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581" y="2467897"/>
            <a:ext cx="1533831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77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136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Bodoni MT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Graziano</dc:creator>
  <cp:lastModifiedBy>Utente</cp:lastModifiedBy>
  <cp:revision>31</cp:revision>
  <dcterms:created xsi:type="dcterms:W3CDTF">2023-10-15T09:44:45Z</dcterms:created>
  <dcterms:modified xsi:type="dcterms:W3CDTF">2023-11-20T16:47:14Z</dcterms:modified>
</cp:coreProperties>
</file>